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с наречиями на -О и -Е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когда НЕ пишется слитно, а когда —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-о и -е часто встречаются в учебных текстах и обычной речи. Ошибка в написании НЕ может изменить смысл фразы и сразу сделать текст менее грамотным, поэтому правило важно знать уверенно.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в 7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наречия на -о и -е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падежам, числам и родам. Оно чаще всего отвечает на вопросы как? , где? , когда? , в какой степени? и помогает точнее описывать 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оканчиваются на -о и -е: хорошо, плохо, далеко, близко, интересно, грустно. Именно с такими словами особенно часто возникает выбор между слитным и раздельным написанием 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частицы 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частицей НЕ наречие может приобрести новое значение или сохранить отрицание отдельно. Поэтому важно смотреть не только на само слово, но и на смысл всего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написание: можно подобрать синоним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можно заменить близким по смыслу словом без НЕ, написание обычно слитное: недалеко — близко, негромко — тихо, неинтересно — скучно. Здесь НЕ входит в состав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способ в упражнениях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проверки чаще всего помогает в школьных заданиях. Нужно не просто увидеть частицу, а понять, можно ли передать тот же смысл другим словом без отрицания.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отдельное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случаях НЕ не стоит как самостоятельное отрицание. Оно образует единое слово с наречием, поэтому написание сохраняется слитным и воспринимается как одно целое.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 без НЕ не употребляются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наречия, которые почти не используются без НЕ или совсем без него не встречаются: нелепо, невдомёк, небрежно, недоумённо. Их нужно запоминать как цельные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пишется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примерах НЕ уже не ощущается как отдельная частица. Оно стало частью слова, поэтому раздельное написание здесь не подходит и нарушает норму.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звучит привычно только с НЕ, лучше сразу занести его в словарный список. Такой способ помогает избежать ошибок в диктантах, изложениях и тестах.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 о правописании НЕ с наречиями на -о и -е
</a:t>
            </a:r>
            <a:endParaRPr lang="en-US" sz="952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быстро увидеть главное различие между двумя способами написания.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чаще связано со значением слова, а раздельное — с контекстом и усилением отрицания.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пишется слитно, а когда раздельно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школьному правилу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при противопоставлении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а 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противопоставление с союзом а, НЕ пишется раздельно: не громко, а тихо; не близко, а далеко. Отрицание относится только к первой части.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примерах говорящий сопоставляет два признака и выбирает второй. Поэтому раздельное написание помогает точно показать, что речь идёт не о признаке вообще, а о его замене.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легко заметить в тексте, если внимательно посмотреть на союз а. Это один из самых надёжных признаков, который сразу подсказывает раздельное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 словами усиления отрицания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Вовсе 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вовсе не показывает сильное отрицание признака: вовсе не интересно, вовсе не ясно. В таких случаях НЕ пишется отдельно, потому что значение становится подчёркнуто отрицательным.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совсем не часто встречается в учебных и разговорных фразах: совсем не скоро, совсем не громко. Здесь важно не спешить и проверять контекст целиком.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не и отнюдь 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далеко не и отнюдь не тоже усиливают отрицание: далеко не просто, отнюдь не удобно. Они помогают сразу увидеть, что признак отвергается особенно решительно.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Ничуть 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Ничуть не подчёркивает почти полное отсутствие признака: ничуть не страшно, ничуть не трудно. Такое сочетание обычно безошибочно указывает на раздельное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слитное написание встречается чаще, но раздельные случаи легко распознаются по контексту и соседним словам.
</a:t>
            </a:r>
            <a:endParaRPr lang="en-US" sz="124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правила; условное распределение для наглядности
</a:t>
            </a:r>
            <a:endParaRPr lang="en-US" sz="103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при выборе написания — значение наречия и наличие рядом союзов или усилителей отрицания.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случаи написания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ставят «не» раздельно там, где оно должно входить в состав слова. Получается «не далеко» вместо «недалеко» или «неясно» вместо «не ясно» без причины. Такая ошибка особенно заметна в коротких ответах, где смысл не перепроверяют.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отрицание пишут по привычке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Пропущенное противопоставление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предложении есть союз «а», но его не замечают и пишут всё слитно. Так появляется запись «негромко, а тихо» или «не близко, а далеко» без нужного разделения. В результате нарушается логика сравнения и меняется оттенок смысла.
</a:t>
            </a:r>
            <a:endParaRPr lang="en-US" sz="1112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из-за значения слова
</a:t>
            </a:r>
            <a:endParaRPr lang="en-US" sz="1386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всего, когда одно и то же сочетание можно понять по-разному. Например, «совсем неинтересно» пишут верно только тогда, когда «совсем» усиливает отрицание, а не является частью слова. Ошибка возникает, если сначала не определить часть речи и контекст.
</a:t>
            </a:r>
            <a:endParaRPr lang="en-US" sz="9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49832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для различения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слово в предложении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 чему относится слово: к действию или к предмету. От этого зависит, является ли оно наречием или кратким прилагательным, а значит, и выбор написания «не».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правильный вопрос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 «как?», поэтому обычно связано с глаголом: говорить не громко, идти медленно. Краткое прилагательное отвечает на вопрос «каков?»: задача не проста, пение не громко.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связь в предложении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поясняет действие, перед нами наречие. Если оно называет признак предмета, это краткое прилагательное. Такая проверка помогает не ошибиться в раздельном и слитном написании.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написание по смыслу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речи определена, легче увидеть правило. Наречия на -о и -е часто пишутся слитно с «не», а краткие прилагательные могут требовать раздельного написания в других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правила правописания НЕ с наречиями на -о и -е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 звучанию слово может писаться по-разному в зависимости от контекста. Сравнение помогает увидеть, где «не» является частью слова, а где обозначает отрицание.
</a:t>
            </a:r>
            <a:endParaRPr lang="en-US" sz="998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написание точнее, чем само слово. Противопоставление и усилители отрицания требуют раздельного написания, а смысловая замена часто ведёт к слитному.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примеры и разное написание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распознать раздельное написание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сигнал перед «не»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«не» стоят слова вроде «вовсе», «далеко», «совсем», «ничуть» или «отнюдь», это сильная подсказка. Они показывают, что отрицание усиливается, поэтому написание обычно раздельное.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«а» тоже помогает быстро выбрать правильный вариант. В сочетаниях типа «не близко, а далеко» отрицание относится только к первой части, значит, «не» пишется отдельно.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предложение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фразу вслух и смотреть на смысл. Если рядом есть слова-подсказки или видно сравнение двух признаков, нужно выбирать раздельное написание и не полагаться только на внешнее сходство.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признаки раздельного написания, а затем проверяем смысл слова. Такой порядок помогает не пропустить важную подсказку в предложении.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правописания НЕ с наречиями на -о и -е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найдено противопоставление или усиление отрицания, выбираем раздельное написание. При отсутствии этих признаков решающей становится смысловая замена или слитная форма слова.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выбора: слитно или раздельно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правило встречается в школьной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проектам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проектах, презентациях и подписях к рисункам правило тоже работает. Короткая подпись с верным написанием делает работу аккуратнее и повышает доверие к её содержанию.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коротких чатах и переписке важно писать аккуратно. Правильное написание показывает, что сообщение понятно без лишних уточнений и не вызывает двусмысленности.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устного ответа ученик часто проговаривает фразу заранее и проверяет смысл. Это помогает избежать записи вроде «не далеко» вместо «недалеко» или других неточностей.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нужно быстро и уверенно выбирать нужный вариант. Ошибка в «не» сразу заметна, поэтому правило помогает сделать текст грамотным и 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примеров для запоминания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Недалеко, неясно, небрежно, нелепо, невесело — это удобные примеры, где «не» входит в состав слова. Их полезно запоминать вместе с близким по смыслу вариантом.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при усилении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«вовсе не трудно» и «совсем не случайно» слова перед «не» усиливают отрицание. Такие конструкции лучше узнавать сразу, не пытаясь подбирать им синоним.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при сравнении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близко, а далеко — типичный пример противопоставления. Здесь важно заметить союз «а», потому что именно он подсказывает раздельное написание и меняет смысл всей фразы.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«негромко» и «не громко, а тихо», «недалеко» и «не далеко». Одинаковый корень не гарантирует одинаковое написание, поэтому важен именно контекст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примеры с разными условиями. Чем больше признаков раздельного написания, тем увереннее выбирается форма с раздельным «не».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правила правописания НЕ с наречиями на -о и -е
</a:t>
            </a:r>
            <a:endParaRPr lang="en-US" sz="95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связано со смысловой заменой или словарной формой, а раздельное — с противопоставлением и усилением отрицания. Контекст решает больше, чем внешнее сходство слов.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 на примерах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 самопроверки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 ли в предложении противопоставление или слова вроде «вовсе», «далеко», «совсем», «ничуть», «отнюдь». Если такие признаки есть, чаще всего нужно раздельное написание.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словарные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без «не» почти не употребляются. Их лучше запомнить заранее, потому что в таких примерах «не» становится частью слова и пишется слитно.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раздельных подсказок нет, попробуйте заменить наречие синонимом без «не». Когда замена возможна и смысл сохраняется, написание обычно слитное.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итоговый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проверок ещё раз прочитайте предложение целиком. Так легче увидеть контекст и избежать ошибки, особенно в коротких фразах и школьных упражнениях.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увереннее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с наречиями на -о и -е зависит от смысла, контекста и соседних слов. Если научиться быстро проверять эти признаки, писать грамотно станет гораздо проще.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2026-05-28T14:50:56Z</dcterms:created>
  <dcterms:modified xsi:type="dcterms:W3CDTF">2026-05-28T14:50:56Z</dcterms:modified>
</cp:coreProperties>
</file>