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разных стилей: зачем их 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может звучать по-разному — всё зависит от стиля.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стили речи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тексты звучат как обычный разговор, другие объясняют, убеждают, сообщают или рисуют образы. Пять стилей помогают подобрать нужные слова для любой ситуации — от учебника до сказки и новости.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стиль: живая речь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нужен в повседневном общении: дома, в школе, в переписке. Он помогает быстро обмениваться мыслями и сразу показывать отношение к сказанному.
</a:t>
            </a:r>
            <a:endParaRPr lang="en-US" sz="1290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легко передаёт настроение через междометия, восклицания и повторы. Слова вроде «привет», «ого», «ну пойдём» делают речь живой и непринуждённой.
</a:t>
            </a:r>
            <a:endParaRPr lang="en-US" sz="1179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текстах часто встречаются короткие предложения, неполные фразы и вопросы. Речь звучит естественно, потому что она похожа на обычный разговор.
</a:t>
            </a:r>
            <a:endParaRPr lang="en-US" sz="1297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подходят для беседы, но не для документов и учебных определений. В официальной или научной речи они могут звучать слишком свободно.
</a:t>
            </a:r>
            <a:endParaRPr lang="en-US" sz="1291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собеседников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особенно заметен там, где люди хорошо понимают друг друга. Он создаёт ощущение доверия, дружеского общения и живой интонации.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разговорного стиля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обычно строится на привычной лексике, понятной каждому. В ней редко нужны сложные термины, потому что главная цель — быстро и ясно поговорить.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стиля характерны реплики, обращения и местоимения «я», «ты», «мы». Они показывают, что речь идёт о непосредственном общении между людьми.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встречаются ласковые или уменьшительные формы слов, а также повторы. Они делают высказывание мягче, теплее и более естественным.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Непринуждённый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звучат легко и свободно, будто сказаны без подготовки. Именно поэтому они хорошо передают живую интонацию, но не подходят для строгих текстов.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«Давай быстрее», «Сейчас приду», «Вот это новость!» сразу показывают разговорный стиль. В них слышны эмоции, простота и непосредственность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точность и факты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нужен, чтобы объяснять явления и сообщать точные сведения. Он помогает не просто назвать факт, а показать, почему и как он происходит.
</a:t>
            </a:r>
            <a:endParaRPr lang="en-US" sz="1264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используется в учебниках, словарях, справочниках и научных статьях. В школе он особенно часто встречается в ответах по предметам и учебных текстах.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научного стиля важны термины и определения. Они позволяют передавать информацию точно, без лишних эмоций и двусмысленности.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 научном тексте обычно расположены последовательно: сначала вопрос, затем объяснение, потом вывод. Такая организация помогает лучше понять материал.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«Вода кипит при температуре 100 °C при нормальном атмосферном давлении» показывает научный стиль. Здесь есть точность, ясность и отсутствие лишних деталей.
</a:t>
            </a:r>
            <a:endParaRPr lang="en-US" sz="11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пяти стилей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сильнее всего выражены в каждом стиле и как меняется их 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школьная лингвистическая характеристика стилей речи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стиля свой ведущий признак: точность, образность, эмоциональность или воздействие. Это помогает быстро различать тексты по их назначению.
</a:t>
            </a:r>
            <a:endParaRPr lang="en-US" sz="10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стиль: правила и документы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нужен там, где важно зафиксировать сведения точно и без лишних слов. Он используется в документах, заявлениях, приказах и правилах.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стиле особенно важны краткость, чёткий порядок слов и отсутствие эмоциональных выражений. Текст должен быть понятным и не допускать разных толкований.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документах часто встречаются готовые выражения: «прошу разрешить», «в соответствии с», «на основании», «подлежит исполнению». Они создают строгую и официальную форму.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помогает передавать требования, правила и сведения так, чтобы всё было ясно и одинаково понятно каждому, кто читает документ.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24491"/>
            <a:ext cx="4486275" cy="20386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 которым можно узнать стиль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типичную лексику разных стилей и помогает быстро определить, где она обычно употребляется.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часто сразу выдаёт стиль текста: разговорные слова звучат свободно, термины — точно, а образные слова создают художественный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слово, которое влияет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Новость, которая заставляет задуматься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сайте появилась заметка о новой экологической акции. Автор не только сообщил дату и место, но и объяснил, почему участие важно для города. Текст звучал убедительно и обращался ко всем ученикам.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который цепляет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районной газете вышла статья с вопросом: «Почему это важно сейчас?». Такой заголовок сразу привлёк внимание читателей. В тексте были факты, оценка события и призыв не оставаться в стороне.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на школьной линейке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линейке прозвучала речь о безопасности на дорогах. В ней были обращения к ученикам, яркие слова и понятные примеры из жизни. Речь не просто сообщала информацию, а побуждала слушателей к 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146" y="3073737"/>
            <a:ext cx="2794715" cy="170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стиль: образ и настроение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нужен, чтобы не только сообщать факты, но и создавать в воображении читателя яркую картину. Он помогает увидеть место, героя и событие.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нём часто используются эпитеты, сравнения, метафоры и олицетворения. Эти средства делают текст живым, красочным и более запоминающимся.
</a:t>
            </a:r>
            <a:endParaRPr lang="en-US" sz="1160" dirty="0"/>
          </a:p>
        </p:txBody>
      </p:sp>
      <p:sp>
        <p:nvSpPr>
          <p:cNvPr id="13" name="Text 3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показывает настроение героев и автора. Читатель чувствует радость, тревогу, удивление или грусть не только по смыслу, но и по звучанию слов.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288776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описания: цвет, звук, движение, состояние природы или человека. Благодаря деталям текст становится объёмным и убедительным.
</a:t>
            </a:r>
            <a:endParaRPr lang="en-US" sz="1160" dirty="0"/>
          </a:p>
        </p:txBody>
      </p:sp>
      <p:sp>
        <p:nvSpPr>
          <p:cNvPr id="15" name="Text 5"/>
          <p:cNvSpPr txBox="1"/>
          <p:nvPr/>
        </p:nvSpPr>
        <p:spPr>
          <a:xfrm>
            <a:off x="4095169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«Лес стоял тихий и сонный» сразу вызывает образ и настроение. Здесь главное не точный факт, а впечатление, которое остаётся у читателя.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стиль текста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 места употребления и цели текста — к языковым признакам и ведущему стилю.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06" y="1696931"/>
            <a:ext cx="2817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34504"/>
            <a:ext cx="375729" cy="30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текста и выбор стиля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сообщить факты без лишних эмоций, выбирают научный или официально-деловой стиль. В них важны точность, ясность формулировок и порядок изложения, чтобы читатель понял сообщение однозначно.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с друзьями, в переписке или устном ответе подходит разговорный стиль. Он делает речь естественной, помогает быстро обмениваться мыслями и передавать настроение собеседника.
</a:t>
            </a:r>
            <a:endParaRPr lang="en-US" sz="1127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хочет создать настроение, показать картину или вызвать переживания, он обращается к художественному стилю. Здесь особенно важны яркие слова, детали и выразительные сравнения.
</a:t>
            </a:r>
            <a:endParaRPr lang="en-US" sz="1115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нужен, чтобы сообщить о важном событии и одновременно повлиять на мнение читателя. Он соединяет факт, оценку и обращение к аудитории.
</a:t>
            </a:r>
            <a:endParaRPr lang="en-US" sz="1129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быть выражена несколькими способами. Выбор стиля зависит не от темы, а от того, что именно должен сделать текст: объяснить, сообщить, убедить или передать образ.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стили чаще встречаются в школьной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один и тот же ученик постоянно сталкивается с разными стилями речи: на уроках, в общении, в документах и при чтении книг.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школьной жизни встречаются научный и разговорный стили, а остальные появляются в более специальных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и тот же смысл меняется в разных стилях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мысль звучит непринуждённо и живо. Короткая фраза, восклицание или интонация помогают передать впечатление сразу, без подробных объяснений и сложных формулировок.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официально-деловом стиле высказывание звучит кратко и без личной окраски. Оно должно быть уместно в документе, поэтому вместо образов используются нейтральные, стандартные формулы.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научном стиле смысл передают точно и нейтрально. Здесь важны не эмоции, а ясное обозначение явления, поэтому фраза становится более строгой и объяснительной.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превращает обычное сообщение в образную картину. Автор подбирает слова так, чтобы читатель не только понял смысл, но и почувствовал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смешении стилей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тексте смешать разговорные слова и канцелярские обороты, он звучит неловко. Читателю трудно понять, что именно хотел сказать автор и в каком стиле он пишет.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уместность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работе лучше избегать выражений вроде «короче», «ну», «супер» рядом с официальными формулами. Для заявления или ответа по теме важны сдержанность и точность.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полезно спросить себя: подходит ли этот стиль задаче текста. Если слова, тон и форма совпадают, мысль звучит ясно, грамотно и 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и их главные признаки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стиля есть своя задача и свой набор языковых средств; именно они помогают быстро распознать текст.
</a:t>
            </a:r>
            <a:endParaRPr lang="en-US" sz="1020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сравнить цели, форму и основные языковые признаки пяти стилей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23" y="1651874"/>
            <a:ext cx="35235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и его анализ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стиль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текст обычно имеет ведущий стиль, который определяется его основной задачей. Остальные признаки могут появляться рядом, но не должны менять общее впечатление от текста.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объявлении о школьном конкурсе часто есть дата, место, условия участия и точные формулировки. Такие элементы помогают узнать официально-деловой характер текста.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заголовке или обращении есть выразительные слова, в тексте могут появиться черты публицистического стиля. Однако они не всегда становятся главными.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мини-текста сначала смотрят на цель сообщения, а потом — на слова, предложения и тон. Так легче определить ведущий стиль и не спутать его с второстепенными признаками.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каждый стиль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повседневного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помогает людям быстро и естественно обмениваться мыслями. Он удобен в беседе, переписке и устном разговоре, когда важно быть понятным и живым.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объяснения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 там, где важно объяснить факт, правило или понятие без лишних эмоций. Он делает информацию ясной, логичной и проверяемой.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документов и правил
</a:t>
            </a:r>
            <a:pPr algn="ctr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помогает оформлять заявления, справки, инструкции и другие бумаги. Его задача — передавать сведения чётко, кратко и без двусмысленности.
</a:t>
            </a:r>
            <a:endParaRPr lang="en-US" sz="1136" dirty="0"/>
          </a:p>
        </p:txBody>
      </p:sp>
      <p:sp>
        <p:nvSpPr>
          <p:cNvPr id="13" name="Text 5"/>
          <p:cNvSpPr txBox="1"/>
          <p:nvPr/>
        </p:nvSpPr>
        <p:spPr>
          <a:xfrm>
            <a:off x="19630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общественного внимания
</a:t>
            </a:r>
            <a:pPr algn="ctr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привлекает внимание к событиям и проблемам, которые важны для многих людей. Он может не только сообщать факт, но и побуждать задуматься.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4772900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 и 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нужен, чтобы создавать картины в воображении читателя, передавать настроение и показывать мир через чувства героев и 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 в пяти стилях: что меняется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может остаться тем же, но стиль меняет акцент: от точного сообщения до образного или эмоционального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лингвистика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 официально-деловой стили опираются на факт и правило, а разговорный, публицистический и художественный — на живость, оценку и образ.
</a:t>
            </a:r>
            <a:endParaRPr lang="en-US" sz="11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выбирают по задаче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стиль текста значит увидеть его цель, место использования и языковые признаки. Это помогает читать внимательнее, писать грамотнее и подбирать слова так, чтобы каждое высказывание звучало уместно.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2026-05-28T15:24:04Z</dcterms:created>
  <dcterms:modified xsi:type="dcterms:W3CDTF">2026-05-28T15:24:04Z</dcterms:modified>
</cp:coreProperties>
</file>