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одночленов: главное правило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Перемножаем коэффициенты, а буквы объединяем по степеням.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помогают записывать формулы площади, периметра, скорости и объёма. Умение умножать их нужно, чтобы упрощать выражения, решать уравнения и уверенно переходить к многочленам.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одночлены и зачем их умножать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об одночлене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какое число стоит перед буквами. Он может быть положительным или отрицательным, а при умножении именно с него начинается вычисление всего произведения.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 одночлене обозначают переменные. Их может быть одна или несколько, а каждая буква может иметь свою степень, которая показывает, сколько раз она участвует в произведении.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степени относится только к своей букве. При умножении одинаковых букв показатели не умножают, а складывают, потому что сама буква остаётся той же.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правильной записи сначала пишут коэффициент, затем буквенную часть. Такой порядок помогает быстро читать выражение, сравнивать ответы и не терять одинаковые буквы при преобразованиях.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умножения одночленов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Перемножьте коэффициенты отдельно от буквенной части. Если множители имеют разные знаки, ответ будет отрицательным; если знаки одинаковые, произведение получится положительным.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одинаковые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буквы, которые повторяются в обоих одночленах. Их оставляют в ответе один раз, а показатели степеней складывают, потому что основание не меняется.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не совпадают, их не объединяют в степень. Они просто записываются рядом в одном произведении, например xy или abc, без изменения показателей.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записывают в стандартном виде: сначала число, затем буквы. Такой порядок делает ответ аккуратным и помогает сразу увидеть, что вычисление выполнено верно.
</a:t>
            </a:r>
            <a:endParaRPr lang="en-US" sz="13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примеров из школьного курса алгебры 7 класса.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умножения одночленов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знаки и числовые коэффициенты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считаем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рассмотреть только числовую часть. Это помогает не смешивать знак и буквы, а затем спокойно перейти к переменной части и проверить итоговый ответ.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множителя положительные или оба отрицательные, произведение будет положительным. Это тот же принцип, который используется при умножении обычных чисел.
</a:t>
            </a:r>
            <a:endParaRPr lang="en-US" sz="1294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множитель положительный, а другой отрицательный, ответ получается отрицательным. Такой результат легко проверить по привычным правилам умножения чисел.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4 · (-5) = -20, (-2) · (-6) = 12 и (-3) · 7 = -21 видно, что знак зависит только от числовых множителей.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складываются показатели степеней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при умножении одинаковых букв основание остаётся тем же, а степень увеличивается за счёт сложения показателей.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работает одно правило: одинаковые буквы объединяются, а их степени складываются; именно это и даёт новый показатель.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умножения одночленов, школьный курс алгебры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одинаковых букв в одном из примеров после умножения превращаются в одну степень.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«Умножение одночленов»,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одной буквой особенно видно главное правило: число умножается отдельно, а одинаковая буква остаётся в ответе один раз.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типичных примеров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ответов и увидим, как одинаково работает правило в разных случаях.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перемножаются отдельно, одинаковые буквы дают сумму степеней, а разные буквы просто остаются рядом.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умножения одночленов из школьного курса алгебры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трёх и более одночленов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множителей больше двух, действуют те же шаги: сначала знаки и коэффициенты, затем одинаковые буквы и их показатели степеней.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группировать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запутаться, можно сначала перемножить числа, а потом отдельно собрать буквенную часть. Такой способ особенно полезен в более длинных примерах.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2x · 3x · 4x сначала получаем 24, а затем складываем три одинаковые буквы x. Итог записывается как 24x³.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записи ответа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71575" y="1575852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первым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ответа сначала ставят числовой коэффициент, потому что так сразу видно значение произведения. Буквенная часть следует после него и дополняет результат нужными переменными и степенями.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671575" y="2702431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букв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ответе несколько букв, их обычно располагают в алфавитном порядке. Это делает запись аккуратной и помогает быстрее сравнивать похожие выражения без путаницы и повторов.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671575" y="3829009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запись 18b2a считается неудачной, а правильный стандартный вид — 18ab2. Такой порядок показывает, что буквы не теряются, а ответ записан понятно и одинаково для всех.
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умножении одночленов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в спешке, поэтому полезно проверять каждый шаг отдельно: знак, коэффициент, буквенную часть и стандартный вид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рискованны действия с показателями степеней и знаками; именно здесь внимательная проверка помогает избежать большинства неверных ответов.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правилам умножения одночленов, школьный курс алгебры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98" y="2066015"/>
            <a:ext cx="440226" cy="3913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102" y="2034466"/>
            <a:ext cx="397608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196" y="2034466"/>
            <a:ext cx="340807" cy="45441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одночлен в выражениях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одночлены входят в более длинное выражение, их удобно перемножать сразу. Это сокращает запись, делает выражение компактнее и помогает увидеть общий множитель без лишних действий.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различны, они не объединяются в одну степень. Их просто записывают рядом, а показатели не изменяются, потому что складывать можно только одинаковые основания.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полезно еще раз посмотреть на знак, коэффициент и буквы. Такая короткая проверка помогает избежать ошибок и правильно читать алгебраическое выражение целиком.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заметить ошибку в знаке, коэффициенте, степенях или порядке записи.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8795" y="1769736"/>
            <a:ext cx="2693035" cy="1961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геометрией и площадью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с буквой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длина прямоугольника равна 3x, а ширина 2x, то площадь находится умножением сторон: 3x · 2x = 6×2. Алгебра показывает размер фигуры в общем виде.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стороны выражены разными буквами, например 4a и 5b, получается 20ab. Такое выражение удобно, потому что оно сразу отражает оба измерения без лишних чисел и повторов.
</a:t>
            </a:r>
            <a:endParaRPr lang="en-US" sz="12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разных ситуаций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одно и то же правило работает в разных примерах: с одинаковыми буквами, разными буквами и отрицательными числами.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коэффициенты перемножаются отдельно, а буквенная часть записывается по правилу одинаковых и разных оснований.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умножения одночленов, школьный курс алгебры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число ошибок в вычислениях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3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удобно с коэффициентов: так сразу виден числовой результат и легче контролировать знак. После этого остается аккуратно обработать буквенную часть без лишней путаницы.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36060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множителей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множителей много, их можно объединять в группы. Например, (2 · 3 · 5) (x · x · y) сначала упрощает числа, а затем показывает одинаковые буквы.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13347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действия полезно сверяться с исходным выражением. Такой способ помогает не пропустить множитель, не забыть степень и быстрее заметить ошибку до записи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простого к более сложному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множителей в выражении, тем внимательнее нужно следить за каждым шагом, но само правило умножения одночленов не меняется.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связан только с числом множителей; алгоритм остается прежним: знаки, коэффициенты и степени обрабатываются по одному и тому же правилу.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типовым примерам умножения одночленов из школьного курса алгебры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для запоминания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разные, они не объединяются в одну степень. Их просто записывают рядом, сохраняя все множители в ответе без повторов и потерь.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коэффициент ставят первым, затем записывают буквенную часть в удобном порядке. Такая форма помогает быстро читать и проверять ответ.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умножаем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перемножают числовые множители. Это дает коэффициент ответа и сразу показывает, каким будет число перед буквенной частью в стандартной записи.
</a:t>
            </a:r>
            <a:endParaRPr lang="en-US" sz="120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произведения определяют по обычным правилам умножения чисел: одинаковые знаки дают плюс, разные — минус. Этот шаг нельзя пропускать.
</a:t>
            </a:r>
            <a:endParaRPr lang="en-US" sz="1256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одинаковые, их степени складываются, а основание остается тем же. Поэтому a · a2 превращается в a3, а не в другое выражение.
</a:t>
            </a:r>
            <a:endParaRPr lang="en-US" sz="12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правило, которое всегда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одночленов сводится к трём действиям: определить знак, перемножить коэффициенты и сложить показатели степеней одинаковых букв. Это правило помогает решать примеры, упрощать выражения и применять алгебру в геометрии.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2026-05-29T15:16:30Z</dcterms:created>
  <dcterms:modified xsi:type="dcterms:W3CDTF">2026-05-29T15:16:30Z</dcterms:modified>
</cp:coreProperties>
</file>