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задачи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в задаче главное — без лишних слов и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задача: читаем, думаем, находим ответ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— это маленькая история с числами и вопросом. Сначала читаем условие, потом находим, что известно, а затем решаем, что нужно узнать. Подсказки в словах помогают выбрать нужное действие.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краткую запись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краткой записи сначала показывают данные задачи: числа и важные слова из условия. Всё пишут коротко, чтобы сразу было видно, о чём задача и какие значения уже известны.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отмечают неизвестное — то, что нужно найти. Его могут обозначить знаком вопроса, пустым местом или короткой записью, чтобы сразу понять, где спрятан ответ.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показывают стрелками, скобками, линиями или короткими словами. Так становится ясно, как числа относятся друг к другу и какое действие поможет решить задачу.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«было», «купили», «подарили», «съели», «осталось», «всего» подсказывают, что произошло с предметами. Они помогают быстро понять смысл задачи и не перепутать действие.
</a:t>
            </a:r>
            <a:endParaRPr lang="en-US" sz="161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 в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примеров удобно брать то, что знакомо детям: яблоки, карандаши, тетради, игрушки, фломастеры. Тогда задачу легче представить, а краткая запись получается понятной и аккуратной.
</a:t>
            </a:r>
            <a:endParaRPr lang="en-US" sz="17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краткая запись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задачу, затем выделяем главное и превращаем текст в удобную схему.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и неизвестное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— это всё, что уже дано в условии задачи. Обычно это числа или предметы, которые можно сразу записать в краткой форме без длинных предложений.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— это то, что ещё предстоит найти. Именно оно превращается в знак вопроса, пустое место или короткую пометку в схеме.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известное и неизвестное выделены правильно, задача читается намного легче. Тогда не нужно снова перечитывать весь текст, чтобы понять, что дано, а что искать.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помогает не перепутать части задачи. Она сразу показывает, какие данные берём из условия, а какой ответ должен появиться после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формы краткой записи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самых простых задач. В одной строке можно быстро записать числа, вопрос и главное слово, не загромождая страницу лишними фразами.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Удобна, когда нужно показать части и целое или сравнить величины. Отрезки помогают увидеть, что к чему относится, почти как маленькая карта задачи.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отрезками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значки полезны для задач на части и состав числа. Они помогают ребёнку буквально увидеть количество, а не только прочитать его в тексте.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палочки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задачи на сложение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что-то добавляют, удобно показать две части и общий итог. Тогда сразу видно, что предметов стало больше и их нужно объединить.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3 карандаша и 2 карандаша, всего ?. Такая запись словно говорит сама за себя: сначала считаем части, потом находим результат.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задачи на вычитание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убрали, отдали или потратили, в записи показывают, что было сначала. Потом отмечают, сколько исчезло, и оставляют место для ответа. Это делает задачу очень наглядной.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было 7 яблок, съели 2, осталось ?. Такая схема сразу подсказывает, что нужно узнать оставшееся количество, а значит — выполнить вычитание.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сравнение важно понять, у кого больше, меньше и на сколько. Краткая запись помогает быстро заметить разницу и не запутаться в вопросе.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чаще всего достаточно, чтобы сразу увидеть разницу между двумя группами предметов.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учебной задачи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краткую запись шаг за шагом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числа и вопрос из условия, потом сверяем запись: ничего ли не потеряно и не перепутано 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краткой записи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пишут не схему, а целое длинное предложение. Тогда краткая запись теряет главное и становится почти таким же большим текстом, как сама задача.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числа местами или случайно заменить одно из них. Из-за этого запись уже не помогает решению, а только сбивает с толку.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забывают вопрос задачи или не показывают, что стало, осталось или изменилось. Поэтому запись должна быть короткой, точной и понятной с первого взгляда.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Маши было 5 фломастеров. Потом ей подарили ещё 3. В краткой записи остаются только важные слова: было 5, подарили 3.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школьной жизни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схема сразу подсказывает, что нужно узнать, сколько стало фломастеров. Она помогает увидеть задачу быстро, без длинных объяснений и лишних слов.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добавили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записи видно, что к предметам что-то прибавили, выбирают сложение. Это может быть покупка, подарок или ещё одна группа одинаковых предметов.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убрали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сказано, что часть предметов съели, отдали или потеряли, нужно вычитание. Запись показывает, что сначала было больше, а потом осталось меньше.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узнать, у кого или чего больше, меньше и на сколько, находят разницу. Краткая запись помогает увидеть сравнение без долгих раздумий.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краткая запись подсказывает действие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задачи к ответу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текста до проверки ответа — каждый шаг помогает не перепутать данные и не пропустить важный вопрос.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8100" y="1412720"/>
            <a:ext cx="2172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1450" y="1412720"/>
            <a:ext cx="2715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и слова используют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краткой записи числа пишут коротко и понятно, без лишних слов. Цифры помогают сразу увидеть данные задачи и не запутаться, даже если текст длинный.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линии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линии показывают связь между частями задачи. С их помощью видно, что прибавляют, сравнивают или от чего находят разницу.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 показывает, что именно нужно найти. Он напоминает: ответ ещё неизвестен, а значит, задача только ждёт своего решения.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«было», «стало», «осталось» делают запись понятной и аккуратной. Они помогают не писать длинные предложения и сразу понять смысл задачи.
</a:t>
            </a:r>
            <a:endParaRPr lang="en-US" sz="11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и маленький рисунок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удобно рисовать знакомые вещи: фломастеры, машинки, карандаши. Один маленький рисунок помогает понять, о чём задача, и поддерживает краткую запись, чтобы она не выглядела сухой и скучной.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Фломастеры, машинки и карандаши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 записью рисуют кружки или палочки. Если нужно показать 3 яблока и ещё 2, рисунок помогает увидеть количество почти как на ладошке. Так задача становится наглядной и совсем не страшной.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вместо длинного текста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 всё условие задачи и не даёт забыть важные числа. Когда перед глазами короткая схема, голова не перегружается, а работает спокойнее.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ней легче быстро выбрать нужное действие. Не нужно снова перечитывать весь текст по нескольку раз — краткая запись уже показывает, что делать дальше.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проверить себя. Если в схеме есть все числа, вопрос и связь между ними, значит, решение, скорее всего, пойдёт правильно.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длинных задач краткая запись особенно полезна. Она собирает всё важное в одном месте, как аккуратный рюкзак, где ничего не потеряется.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краткая запись помогает на уроке и контрольной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простой задачи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пропускать действия и уверенно решать задачи на сложение, вычитание и сравнение.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— помощник в решении задач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делает задачу короче, яснее и дружелюбнее. В ней остаются только нужные числа, вопрос и связь между частями, поэтому решение находится быстрее и спокойнее.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2026-05-20T15:11:14Z</dcterms:created>
  <dcterms:modified xsi:type="dcterms:W3CDTF">2026-05-20T15:11:14Z</dcterms:modified>
</cp:coreProperties>
</file>