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Ахматова: жизнь, поэзия, эпоха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Поэтесса Серебряного века, ставшая голосом памяти и достоинства.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Эпоха, которая сформировала Ахматову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Серебряный век дал русской поэзии новые формы, а войны и революции превратили слово в свидетельство времени, нравственный выбор и защиту культурной памяти.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ранние годы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Горенко родилась в 1889 году неподалеку от Одессы и выросла в атмосфере, где рано сформировались наблюдательность и интерес к точному слову.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юность в Царском Селе укрепили ее связь с русской классикой. Отсюда — внимание к психологической детали, ясности и внутренней строгости стиха.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Псевдоним Ахматова, связанный с семейной легендой, стал частью литературной судьбы. Чтение Пушкина, Лермонтова и Некрасова повлияло на ее поэтический вкус.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Петербург, Царское Село и образ поэта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вошел в ее поэзию как пространство памяти, тревоги и высокой культуры. Царское Село стало символом юности, а позднее — утраченного мира.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Фонтанный дом связан с годами испытаний и поздним творчеством. Через петербургский образ Ахматова соединяла личную биографию с судьбой страны и ее культурной традицией.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Фонтанный дом связан с годами испытаний и поздним творчеством. Через петербургский образ Ахматова соединяла личную биографию с судьбой страны и ее культурной традицией.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Акмеизм и литературный круг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книги Ахматовой стали примером новой сдержанной лирики: в них главное выражается не декларацией, а точной интонацией, жестом и деталью.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была близка к акмеизму — направлению, которое ценило предметность, ясность образа и точность слова. Эта поэтика требовала художественной дисциплины и конкретности.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акмеистский круг входили Николай Гумилев, Осип Мандельштам и Сергей Городецкий. Они стремились противопоставить расплывчатости символизма земную, отчетливую и зримо оформленную речь.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жизни и творчества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Даты показывают, как личная биография Ахматовой неразрывно связана с историей России и эволюцией ее поэтического языка.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биографическим и литературным датам, приведенным в учебном материале; проверка по общепринятой хронологии творчества Ахматовой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ранних сборников к крупным поэмам путь Ахматовой отражает движение от лирики чувства к лирике исторической памяти.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9248" y="1695597"/>
            <a:ext cx="375900" cy="37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4158" y="1695597"/>
            <a:ext cx="375600" cy="37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9248" y="3235548"/>
            <a:ext cx="375600" cy="3338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47633" y="3214682"/>
            <a:ext cx="328650" cy="375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черты формируют раннюю ахматовскую лирику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237000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Сжатая строка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фраза у Ахматовой звучит предельно точно. Она не развертывает эмоцию подробно, а передает ее через интонацию, паузу и тщательно выбранную деталь.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91925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Разлука и ожидание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ранних стихах чувства часто связаны с потерей, расставанием и внутренним напряжением. Лирическая ситуация кажется камерной, но переживание в ней всегда глубокое и значительное.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237000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точность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бытовая подробность у Ахматовой становится носителем смысла. Через жест, взгляд или предмет она показывает скрытое состояние человека без прямого объяснения.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491925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Сдержанное достоинство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Ее лирическая героиня переживает боль без внешней театральности. Важны самообладание, внутренний такт и уважение к себе даже в момент личной драмы.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9832" y="1609130"/>
            <a:ext cx="2542964" cy="323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Ахматова обновила любовную лирику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48704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образ лирической героини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показала женщину не пассивной, а внутренне самостоятельной. Ее героиня умеет молчать, помнить и сохранять себя, даже когда любовь становится испытанием.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6264081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как нравственный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поэзии любовь связана не с жалобой, а с ответственностью перед собой и другим. Именно поэтому личное переживание приобретает у Ахматовой общечеловеческий смысл.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207143"/>
            <a:ext cx="4486275" cy="127331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и их особенности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менялись темы и масштаб ахматовской поэзии от ранней лирики к историческим поэмам.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указанным в учебном материале датам и характеристикам произведений Ахматовой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сборники выстраивают основу ее поэтики, а позднее творчество расширяет ее до исторического и философского масштаба.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Революция, личные потери и молчание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90118" y="2366158"/>
            <a:ext cx="1967420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1917: распад привычного мира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изменила общественный порядок, культурную среду и место писателя в обществе. Для Ахматовой это означало потерю прежней опоры и резкое ощущение исторического перелома.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8290" y="2535107"/>
            <a:ext cx="1967420" cy="12669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1921: гибель Николая Гумилева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Расстрел Николая Гумилева стал для Ахматовой тяжелой личной трагедией и символом насилия эпохи. После этого ее внутренний мир и поэтический тон заметно изменились.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91017" y="3194061"/>
            <a:ext cx="1967419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1920–1930-е: давление и молчание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репрессий и цензуры резко сократило публикации Ахматовой. Ее молчание было не отказом от творчества, а вынужденной реакцией на опасность и несвободу.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личной трагедии к поэме «Реквием»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создания поэмы: от личного опыта Ахматовой к общенародному свидетельству о терроре.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«Реквием» как документ эпохи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соединяет личный материнский плач с общим свидетельством о репрессиях 1930-х годов, превращая частную боль Ахматовой в голос целого поколения.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повторяются образы тюремной очереди, немоты, безысходности и духовной стойкости; они создают предельно сжатую, но напряжённую картину террора.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Библейские аллюзии придают произведению масштаб притчи о страдании, жертвенности и сохранении человеческого достоинства даже перед лицом насилия.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СССР поэма долго не публиковалась; позднее её стали читать как художественный памятник эпохе, в котором личная память стала историческим свидетельством.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021" y="1518050"/>
            <a:ext cx="2543558" cy="33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и культура блокадного Ленинграда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3384754" y="2744268"/>
            <a:ext cx="2253600" cy="14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войны Ахматова звучала как нравственный голос осаждённого Ленинграда. Её стихи поддерживали веру в духовную стойкость, когда город жил в условиях голода, потерь и постоянной угрозы.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216445" y="2744268"/>
            <a:ext cx="2253600" cy="14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тема усилила в её поэзии мотивы памяти и сопротивления разрушению. Для иллюстрации уместны фотографии блокадного города, эвакуации и поздний портрет поэтессы как свидетеля эпохи.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поэзии Ахматовой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ранней и поздней лирики связаны между собой: интимное чувство у Ахматовой почти всегда выходит к более широкому историческому смыслу.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Систематизация поэтических мотивов по произведениям Ахматовой; даты: 1912–1960-е годы.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её поэзия не сводится к любовной лирике: в ней заметно усиливаются память, история и нравственный выбор.
</a:t>
            </a:r>
            <a:endParaRPr lang="en-US" sz="117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«Поэма без героя» и поздний стиль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77985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«Поэма без героя» создавалась десятилетиями и стала самым многослойным текстом Ахматовой, где личные воспоминания переплетены с культурной памятью о дореволюционном Петербурге.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14236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важны мотивы двойничества, времени и утраченного мира; они позволяют показать прошлое не как фон, а как живую и тревожную часть настоящего.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623990" y="1685875"/>
            <a:ext cx="2942026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стиль Ахматовой строится на цитатах, намёках и сложной композиции, поэтому чтение поэмы требует внимательности к историческим и литературным отсылкам.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23990" y="3410084"/>
            <a:ext cx="2038270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этом произведении особенно ясно видно, что Ахматова мыслит не только лирически, но и философски-исторически, сопоставляя судьбу человека и судьбу эпохи.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2089322"/>
            <a:ext cx="4376738" cy="15382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окружение и его влияние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Окружение Ахматовой отражает и её творческое становление, и драматические исторические обстоятельства, определившие содержание поздней лирики.
</a:t>
            </a:r>
            <a:endParaRPr lang="en-US" sz="960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люди и места в биографии Ахматовой помогают увидеть, как личная жизнь связана с историей литературы и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об Ахматовой и её литературном окружении.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Публикация, запреты и признание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64107" y="3069902"/>
            <a:ext cx="2126605" cy="9058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1946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постановления о журналах «Звезда» и «Ленинград» Ахматова была подвергнута официальной травле. Её имя стало символом конфликта между свободной поэзией и идеологическим контролем.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609567" y="1642361"/>
            <a:ext cx="2126606" cy="9058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1950-е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усиливается интерес к её наследию, хотя ограничения и осторожность в публикациях сохраняются. Ахматова остаётся важной фигурой культурной памяти.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158592" y="3748957"/>
            <a:ext cx="2126606" cy="9058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1960-е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новые издания и исследования, и читательское признание возвращается к поэтессе уже как к классикам русской литературы XX века.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307706" y="2240993"/>
            <a:ext cx="2126605" cy="9058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воспринимается не только как автор лирики, но и как нравственный ориентир эпохи, пережившей репрессии, войну и цензуру.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Ахматова в исследовании А. С. Карпова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как культурная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Карпов показывает, что в поэзии Ахматовой личный опыт постоянно выходит к истории. На обложке исследования и рядом с архивными фотографиями особенно заметна эта связь частной биографии с судьбой страны.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текста через биографию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Исследователь подчёркивает значение жизненного контекста: Петербург, Фонтанный дом, репрессии и литературный круг становятся ключами к пониманию её поэтики. Такой подход помогает увидеть глубину скрытых смыслов.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и национальная традиция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литературоведческом анализе Ахматова предстает частью большой культурной преемственности. Страницы научного текста и мемориальные места вокруг её имени визуально поддерживают мысль о её месте в истории русской литературы.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Ахматовой для литературы XX века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утвердила в русской лирике новую меру выразительности: сдержанность, точную деталь и внутреннее достоинство, которые делают короткое стихотворение особенно ёмким и значительным.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79355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поэзия укрепила образ поэта-свидетеля, способного сохранять память о личной утрате и исторической трагедии, не переходя к внешней патетике и декларации.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582682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заметно повлияла на развитие женского авторства и лаконичной поэтической речи, соединив интимное переживание с общим смыслом эпохи и национальной памяти.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Ахматова: поэзия памяти и нравственной силы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показала, как личная судьба превращается в историческое свидетельство. Её стихи сохранили достоинство слова в жестокую эпоху и навсегда вписали её имя в культуру России.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2026-05-23T14:59:18Z</dcterms:created>
  <dcterms:modified xsi:type="dcterms:W3CDTF">2026-05-23T14:59:18Z</dcterms:modified>
</cp:coreProperties>
</file>