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трёх регионов мира
</a:t>
            </a:r>
            <a:endParaRPr lang="en-US" sz="289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Латинская Америка развиваются по разным траекториям.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развитие шире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развитие стран и регионов только по доходу на душу населения недостаточно. Важны здоровье, образование, урбанизация, доступ к технологиям и качество институтов — именно их сочетание показывает реальные различия.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как ориентиры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позволяет увидеть не просто границы, а разные модели роста. Китай и Индия выделяются масштабом населения и экономики, а Нигерия, ЮАР, Бразилия и Мексика помогают сравнить контрастные пути развития.
</a:t>
            </a:r>
            <a:endParaRPr lang="en-US" sz="109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 — три траектории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Латинская Америка объединены статусом развивающихся регионов, но внутри них слишком много различий. Одни страны быстрее индустриализируются, другие сильнее зависят от сырья, услуг или внешней торговли.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важно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на развитие влияют государственная политика, структура экономики и место в мировой системе. Именно поэтому один и тот же регион может включать и лидеров, и страны с серьёзными ограничениями.
</a:t>
            </a:r>
            <a:endParaRPr lang="en-US" sz="98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сравнения и ключевые примеры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«уровень развития» сегодня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сегодня измеряют не только богатством страны. Доходы важны, но они должны сопровождаться возможностью получать образование, медицинскую помощь и достойную работу.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отражается в здоровье и продолжительности жизни. Если люди живут дольше и реже сталкиваются с предотвратимыми болезнями, это говорит о более устойчивом развитии.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цифровой доступ показывают, насколько общество готово к новым профессиям и технологиям. Без них экономический рост остаётся ограниченным и неравномерным.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рискам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устойчивость к кризисам: инфляции, эпидемиям, климатическим потрясениям и внешним шокам. Именно она показывает, насколько развитие долговечно.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показатели развития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показателей помогает увидеть, что экономический успех не всегда означает одинаковые социальные условия.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 сам по себе не гарантирует равный доступ к образованию, медицине и технологиям.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UNDP; World Bank; ITU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траектории развития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внутренними условиями и выбором модели роста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азиатского развития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построила развитие на промышленной дисциплине, экспорте и накоплении технологических компетенций. Здесь особенно заметны высокие стандарты образования, плотная городская среда и сильная связь между бизнесом и наукой.
</a:t>
            </a:r>
            <a:endParaRPr lang="en-US" sz="74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использует преимущества молодого населения, участия в глобальных цепочках поставок и роста внутреннего спроса. Для многих стран региона промышленность стала инструментом ускоренного включения в мировую экономику.
</a:t>
            </a:r>
            <a:endParaRPr lang="en-US" sz="74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региона, прежде всего Китай и Индия, влияют на весь мировой рынок. Их масштаб позволяет развивать собственные технологические экосистемы, внутренний спрос и производство для миллионов потребителей.
</a:t>
            </a:r>
            <a:endParaRPr lang="en-US" sz="74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ускорение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быстро осваивает новые технологии: от цифровых платежей до автоматизации производства. Это снижает издержки, ускоряет услуги и делает инновации частью обычной экономической жизни.
</a:t>
            </a:r>
            <a:endParaRPr lang="en-US" sz="74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Япония и Республика Корея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Республика Корея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Республика Корея строят конкурентоспособность на инженерной культуре, качестве образования и научных разработках. Их экономика меньше зависит от дешёвой рабочей силы и сильнее — от инноваций и производительности.
</a:t>
            </a:r>
            <a:endParaRPr lang="en-US" sz="1032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роль крупного производителя с быстрым ростом высокотехнологичных отраслей. Его развитие опирается на масштабный внутренний рынок, экспорт и долгосрочные инвестиции в инфраструктуру, образование и промышленность.
</a:t>
            </a:r>
            <a:endParaRPr lang="en-US" sz="1008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этими странами показывают, что даже в одном регионе возможны очень разные модели успеха. Итог определяют не только ресурсы, но и реформы, управление и инвестиции в знания.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развивает сильные позиции в услугах, информационных технологиях и фармацевтике. При этом страна сохраняет огромные региональные различия, поэтому рост крупных городов не всегда означает одинаковое улучшение жизни для всех.
</a:t>
            </a:r>
            <a:endParaRPr lang="en-US" sz="1039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Вьетнам и Индонезия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опирается на большой внутренний рынок, урбанизацию и расширение логистики. Страна использует демографический потенциал, однако неравенство между регионами и нехватка инфраструктуры замедляют равномерный рост.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выигрывают от молодой рабочей силы и интереса иностранных компаний к размещению производств. Но для долгосрочного успеха им нужны более качественные дороги, порты, энергосистемы и профессиональное образование.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активно встраивается в мировое производство через экспорт, сборочные предприятия и промышленную кооперацию. Это помогает создавать рабочие места, но развитие остаётся чувствительным к внешнему спросу и условиям международной торговли.
</a:t>
            </a:r>
            <a:endParaRPr lang="en-US" sz="1033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пример показывает типичную для Юго-Восточной Азии стратегию: быстрое включение в мировую экономику без отказа от национальных приоритетов. При этом социальные различия пока сокращаются медленнее, чем растёт производство.
</a:t>
            </a:r>
            <a:endParaRPr lang="en-US" sz="10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цифровая экономика в Азии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повседневность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Корее и Японии цифровая инфраструктура стала частью повседневной жизни: быстрый интернет, онлайн-сервисы и высокотехнологичные компании поддерживают конкурентоспособность. Здесь технологии работают не только на удобство, но и на экспорт, занятость и инновации.
</a:t>
            </a:r>
            <a:endParaRPr lang="en-US" sz="75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Платформы, сервисы и 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превратил электронную торговлю, безналичные платежи и платформенные сервисы в масштабный рынок, который влияет на промышленность и потребительское поведение. В Индии цифровые государственные услуги и ИТ-сектор расширяют доступ к сервисам для миллионов людей.
</a:t>
            </a:r>
            <a:endParaRPr lang="en-US" sz="7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644" y="1950146"/>
            <a:ext cx="2880000" cy="23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8374" y="1662146"/>
            <a:ext cx="3960000" cy="28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как ресурс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население, быстрый рост городов и расширение внутреннего спроса создают заметный потенциал. Но без дорог, энергетики, рабочих мест и адаптации к засухам этот ресурс легко превращается в источник напряжения.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98337" y="358714"/>
            <a:ext cx="7020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африканского развития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африканские модели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Нигерия: сырьё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сочетает нефтяные доходы с огромным внутренним рынком, однако экономика сильно зависит от сырьевого сектора. Рост населения идёт быстрее, чем создание качественных рабочих мест и городской инфраструктуры.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Кения: сервисы и цифровизация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укрепляет позиции в услугах, финтехе и сельском хозяйстве. Развитие поддерживают предпринимательство и цифровые сервисы, но ограничения в занятости, неравенство между регионами и климатические риски сохраняются.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Эфиопия: инфраструктурный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долго опиралась на государственные инвестиции в дороги, энергетику и промышленность. Эта модель ускорила модернизацию, но её устойчивость зависит от стабильности, экспорта и создания рабочих мест вне сельского хозяйства.
</a:t>
            </a:r>
            <a:endParaRPr lang="en-US" sz="11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экономики Африки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сложная индустриальная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выделяется более сложной экономической структурой: здесь развиты промышленность, банки и транспортные связи. При этом безработица остаётся высокой, а перебои с электроэнергией тормозят производство и инвестиции.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выгодное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усиливает роль логистики, строительства, туризма и транзитных маршрутов. Географическое положение у Суэцкого канала помогает экономике, но рост чувствителен к ценам, кредитам и внутренней стабильности.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Марокко: диверсификация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 делает ставку на текстиль, автомобилестроение, туризм и возобновляемую энергетику. Такая диверсификация снижает зависимость от одного сектора и помогает стране глубже включаться в международные цепочки поставок.
</a:t>
            </a:r>
            <a:endParaRPr lang="en-US" sz="816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ограничитель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стран есть более развитые институты и инфраструктура, чем у многих соседей по региону. Однако социальное неравенство и недостаток рабочих мест по-прежнему ограничивают устойчивый рост.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зависимость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фундамент
</a:t>
            </a:r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полезных ископаемых, нефти и сельскохозяйственного сырья даёт странам валюту и быстрые доходы. Но такие поступления зависят от мировых цен, поэтому бюджетная устойчивость часто оказывается хрупкой.
</a:t>
            </a:r>
            <a:endParaRPr lang="en-US" sz="90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и 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ускорить строительство дорог, электростанций и портов, правительства привлекают иностранные кредиты и международные проекты. Это помогает росту, но усиливает долговую нагрузку и зависимость от внешних условий.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риски
</a:t>
            </a:r>
            <a:pPr algn="ctr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организаций и инвесторов поддерживает здравоохранение, образование и восстановление после кризисов. Однако без политической стабильности и эффективного управления даже внешняя поддержка не превращается в долгосрочное развитие.
</a:t>
            </a:r>
            <a:endParaRPr lang="en-US" sz="838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сильные стороны и уязвимости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тесно связана с экспортом меди, нефти, сои, продовольствия и промышленной продукции. Поэтому колебания мировых цен быстро отражаются на курсе валют, бюджете и занятости.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горожане составляют большинство населения, поэтому спрос на жильё, транспорт и услуги постоянно растёт. Это создаёт рынок и рабочие места, но усиливает нагрузку на города.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смена правительств и острые общественные конфликты делают рост нестабильным. В результате даже сильные по потенциалу экономики часто развиваются рывками, а не по ровной траектории.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в целом выше, чем во многих других развивающихся регионах, однако качество школ и доступ к хорошим университетам заметно различаются. Социальный старт по-прежнему зависит от места и дохода семьи.
</a:t>
            </a:r>
            <a:endParaRPr lang="en-US" sz="1075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североамериканская связь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развивается рядом с крупнейшим рынком мира и глубоко включена в производственные цепочки Северной Америки. Заводы, сборка и логистика работают на экспорт, а тесная связь с США усиливает и возможности, и зависимость от внешнего спроса.
</a:t>
            </a:r>
            <a:endParaRPr lang="en-US" sz="1051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экономика большого масштаба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соединяет крупный агробизнес, добычу сырья и промышленное производство. Масштаб страны даёт широкий внутренний рынок, но неравномерность регионов, инфраструктурные различия и политические споры усложняют модернизацию.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 — четыре траектории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трёх регионов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неравны, но вместе они показывают, что успех региона зависит не только от дохода, а от того, как он превращается в образование, технологии и устойчивый рост.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лидирует по индустриальной и технологической базе, Африка — по демографическому резерву, а Латинская Америка — по городскому и образовательному капиталу.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сводка по данным Всемирного банка, ПРООН и МВФ, 2023–2024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регионов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напрямую влияют на школы, рынок труда и миграцию. В молодых обществах растёт потребность в рабочих местах, а в стареющих — в здравоохранении и поддержке пожилых.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ощущает самый сильный эффект молодого населения, Азия сталкивается со старением, а Латинская Америка находится между этими этапами.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сводка по демографическим трендам на основе данных ООН, 2023–2024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урбанизация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неформальные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городов ускоряет спрос на доступное жильё. Когда строительство отстаёт, расширяются неформальные кварталы, а городская инфраструктура испытывает постоянную перегрузку.
</a:t>
            </a:r>
            <a:endParaRPr lang="en-US" sz="79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нуждаются в метро, автобусных сетях и развязках. Без удобного транспорта время в пути растёт, производительность снижается, а различия между районами становятся более заметными.
</a:t>
            </a:r>
            <a:endParaRPr lang="en-US" sz="81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электричество и вывоз отходов становятся базовым условием городского развития. Если коммунальные системы не успевают за ростом населения, повышаются риски для здоровья и качества жизни.
</a:t>
            </a:r>
            <a:endParaRPr lang="en-US" sz="74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дают рабочие места, образование и культурные возможности. Но именно в них особенно остро проявляются неравенство, пробки, загрязнение воздуха и напряжение между центром и окраинами.
</a:t>
            </a:r>
            <a:endParaRPr lang="en-US" sz="74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 — три пути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Латинская Америка идут разными путями, но у всех успех зависит от людей, институтов и технологий. Чем лучше управление и ниже неравенство, тем устойчивее развитие.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2026-07-26T08:04:32Z</dcterms:created>
  <dcterms:modified xsi:type="dcterms:W3CDTF">2026-07-26T08:04:32Z</dcterms:modified>
</cp:coreProperties>
</file>