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86697" y="1275736"/>
            <a:ext cx="3502742" cy="22786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Задачи на построение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строить фигуры по условию, а не по догадке.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486697" y="4011560"/>
            <a:ext cx="3038168" cy="5235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200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" y="0"/>
            <a:ext cx="4666288" cy="51545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67300" y="728250"/>
            <a:ext cx="3624749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чего начать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определите, какие объекты даны, а какие нужно получить. Затем переводите условие на язык точек, прямых и окружностей — именно так строятся решения.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задачи на построение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96229" y="1799260"/>
            <a:ext cx="3828560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задачи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задача требует построить фигуру с заранее заданными свойствами. Важен не внешний вид, а точное выполнение условий: расстояний, углов и принадлежности линиям.
</a:t>
            </a:r>
            <a:endParaRPr lang="en-US" sz="1050" dirty="0"/>
          </a:p>
        </p:txBody>
      </p:sp>
      <p:sp>
        <p:nvSpPr>
          <p:cNvPr id="10" name="Text 3"/>
          <p:cNvSpPr txBox="1"/>
          <p:nvPr/>
        </p:nvSpPr>
        <p:spPr>
          <a:xfrm>
            <a:off x="4866178" y="1799260"/>
            <a:ext cx="3828560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нельзя опираться на измерения по линейке. Нужно искать отношения между элементами фигуры и использовать их как подсказку для построения.
</a:t>
            </a:r>
            <a:endParaRPr lang="en-US" sz="1050" dirty="0"/>
          </a:p>
        </p:txBody>
      </p:sp>
      <p:sp>
        <p:nvSpPr>
          <p:cNvPr id="11" name="Text 4"/>
          <p:cNvSpPr txBox="1"/>
          <p:nvPr/>
        </p:nvSpPr>
        <p:spPr>
          <a:xfrm>
            <a:off x="496839" y="3396572"/>
            <a:ext cx="3828560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Ищем шаблоны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замечать повторяющиеся схемы: середины отрезков, равные углы, точки пересечения окружностей. Они часто приводят к решению быстрее прямого перебора.
</a:t>
            </a:r>
            <a:endParaRPr lang="en-US" sz="1050" dirty="0"/>
          </a:p>
        </p:txBody>
      </p:sp>
      <p:sp>
        <p:nvSpPr>
          <p:cNvPr id="12" name="Text 5"/>
          <p:cNvSpPr txBox="1"/>
          <p:nvPr/>
        </p:nvSpPr>
        <p:spPr>
          <a:xfrm>
            <a:off x="4866178" y="3396572"/>
            <a:ext cx="3828560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учат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задачи тренируют аккуратность и логическое мышление. Чтобы решить их, нужно читать условие точно и превращать слова в геометрические действия.
</a:t>
            </a:r>
            <a:endParaRPr lang="en-US" sz="10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 и правила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95300" y="1935896"/>
            <a:ext cx="3743496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Разрешённые инструменты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Используйте только линейку без делений и циркуль. Линейка помогает провести прямую или луч, а не измерять длину по шкале.
</a:t>
            </a:r>
            <a:endParaRPr lang="en-US" sz="1050" dirty="0"/>
          </a:p>
        </p:txBody>
      </p:sp>
      <p:sp>
        <p:nvSpPr>
          <p:cNvPr id="11" name="Text 3"/>
          <p:cNvSpPr txBox="1"/>
          <p:nvPr/>
        </p:nvSpPr>
        <p:spPr>
          <a:xfrm>
            <a:off x="4763422" y="1935896"/>
            <a:ext cx="3743496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Работа с расстояниями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Циркуль нужен для переноса расстояний и построения окружностей. Именно он позволяет сохранять равные отрезки без измерений в сантиметрах.
</a:t>
            </a:r>
            <a:endParaRPr lang="en-US" sz="1050" dirty="0"/>
          </a:p>
        </p:txBody>
      </p:sp>
      <p:sp>
        <p:nvSpPr>
          <p:cNvPr id="12" name="Text 4"/>
          <p:cNvSpPr txBox="1"/>
          <p:nvPr/>
        </p:nvSpPr>
        <p:spPr>
          <a:xfrm>
            <a:off x="490876" y="3533208"/>
            <a:ext cx="3743496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Чего делать нельзя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Запрещено сравнивать длины по делениям и измерять углы транспортиром. Решение должно опираться только на геометрические свойства фигур.
</a:t>
            </a:r>
            <a:endParaRPr lang="en-US" sz="1050" dirty="0"/>
          </a:p>
        </p:txBody>
      </p:sp>
      <p:sp>
        <p:nvSpPr>
          <p:cNvPr id="13" name="Text 5"/>
          <p:cNvSpPr txBox="1"/>
          <p:nvPr/>
        </p:nvSpPr>
        <p:spPr>
          <a:xfrm>
            <a:off x="4763422" y="3533208"/>
            <a:ext cx="3743496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На что опираться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дают пересечения линий, дуг и окружностей. Поэтому каждое построение нужно выполнять аккуратно и сразу проверять по условию.
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491" y="1890150"/>
            <a:ext cx="7550407" cy="2548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1561" y="265584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решать задачи на построение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помогает не теряться в условии и сразу выбирать нужную конструкцию.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условии есть равные расстояния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69644" y="1897950"/>
            <a:ext cx="3687870" cy="9934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Подсказка в условии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условии сказано, что точка равноудалена от двух концов отрезка, ищите серединный перпендикуляр. Именно на нём лежат все такие точки.
</a:t>
            </a:r>
            <a:endParaRPr lang="en-US" sz="1050" dirty="0"/>
          </a:p>
        </p:txBody>
      </p:sp>
      <p:sp>
        <p:nvSpPr>
          <p:cNvPr id="11" name="Text 3"/>
          <p:cNvSpPr txBox="1"/>
          <p:nvPr/>
        </p:nvSpPr>
        <p:spPr>
          <a:xfrm>
            <a:off x="4879009" y="1897950"/>
            <a:ext cx="3687870" cy="9934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строить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отметьте оба конца отрезка и вспомогательные дуги одинакового радиуса. Их пересечение помогает построить нужную прямую без измерений.
</a:t>
            </a:r>
            <a:endParaRPr lang="en-US" sz="1050" dirty="0"/>
          </a:p>
        </p:txBody>
      </p:sp>
      <p:sp>
        <p:nvSpPr>
          <p:cNvPr id="12" name="Text 4"/>
          <p:cNvSpPr txBox="1"/>
          <p:nvPr/>
        </p:nvSpPr>
        <p:spPr>
          <a:xfrm>
            <a:off x="670232" y="3376181"/>
            <a:ext cx="3687870" cy="9934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через пересечение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требуется найти одну точку, удобнее сначала построить не точку, а линию-место точек. Потом она пересечётся с другой фигурой.
</a:t>
            </a:r>
            <a:endParaRPr lang="en-US" sz="1050" dirty="0"/>
          </a:p>
        </p:txBody>
      </p:sp>
      <p:sp>
        <p:nvSpPr>
          <p:cNvPr id="13" name="Text 5"/>
          <p:cNvSpPr txBox="1"/>
          <p:nvPr/>
        </p:nvSpPr>
        <p:spPr>
          <a:xfrm>
            <a:off x="4879009" y="3376181"/>
            <a:ext cx="3687870" cy="9934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он особенно полезен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приём часто используется в задачах с двумя условиями сразу: например, равное расстояние до двух точек и ещё одно ограничение.
</a:t>
            </a:r>
            <a:endParaRPr lang="en-US" sz="10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условии есть равные углы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57912" y="1956217"/>
            <a:ext cx="2966294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искать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нужно разделить угол пополам или найти точку, одинаково удалённую от его сторон, сначала ищут биссектрису. Это главная линия-ориентир для таких задач.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5082107" y="1956217"/>
            <a:ext cx="2966294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строить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удобно выполнять через дуги: одна дуга из вершины, затем две равные дуги из точек на сторонах угла. Их пересечение задаёт направление биссектрисы.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2767532" y="3642610"/>
            <a:ext cx="2966294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работает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Любая точка на биссектрисе сохраняет одинаковое расстояние до сторон угла. Поэтому биссектриса помогает не только строить угол, но и проверять решение.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искать геометрическое место точек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632059" y="2545107"/>
            <a:ext cx="2132057" cy="16739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Условие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читают условие и выделяют все объекты, от которых зависит ответ: точку, прямую, отрезок, центр или расстояние.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3168712" y="2545107"/>
            <a:ext cx="2132056" cy="16739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Множество точек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описывают множество всех подходящих точек. Это может быть окружность, прямая или другая линия, заданная свойством.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5685802" y="2545107"/>
            <a:ext cx="2132057" cy="16739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Ответ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находят пересечение нужных геометрических мест. Именно там обычно находится искомая точка или линия.
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40893" y="3041516"/>
            <a:ext cx="4153846" cy="157391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Ключевое построение: серединный перпендикуляр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95300" y="1935896"/>
            <a:ext cx="3743496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Подготовить дуги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Возьмите отрезок и отметьте его концы как исходные точки. Затем проведите из них дуги одинакового радиуса, чтобы получить две точки пересечения.
</a:t>
            </a:r>
            <a:endParaRPr lang="en-US" sz="1050" dirty="0"/>
          </a:p>
        </p:txBody>
      </p:sp>
      <p:sp>
        <p:nvSpPr>
          <p:cNvPr id="11" name="Text 3"/>
          <p:cNvSpPr txBox="1"/>
          <p:nvPr/>
        </p:nvSpPr>
        <p:spPr>
          <a:xfrm>
            <a:off x="4763422" y="1935896"/>
            <a:ext cx="3743496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Построить прямую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Соедините точки пересечения дуг прямой. Эта прямая пройдёт через середину отрезка и будет перпендикулярна ему без дополнительных измерений.
</a:t>
            </a:r>
            <a:endParaRPr lang="en-US" sz="1050" dirty="0"/>
          </a:p>
        </p:txBody>
      </p:sp>
      <p:sp>
        <p:nvSpPr>
          <p:cNvPr id="12" name="Text 4"/>
          <p:cNvSpPr txBox="1"/>
          <p:nvPr/>
        </p:nvSpPr>
        <p:spPr>
          <a:xfrm>
            <a:off x="490876" y="3533208"/>
            <a:ext cx="3743496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Проверить свойство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точка на серединном перпендикуляре равноудалена от концов отрезка. Это свойство удобно использовать в задачах на равные расстояния.
</a:t>
            </a:r>
            <a:endParaRPr lang="en-US" sz="10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4407" y="1496961"/>
            <a:ext cx="2609628" cy="30435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Ключевое построение: биссектриса угла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95301" y="1799260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Отметить стороны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из вершины угла проводят вспомогательную дугу, чтобы отметить две точки на его сторонах. Эти точки станут основой для точного переноса расстояния.
</a:t>
            </a:r>
            <a:endParaRPr lang="en-US" sz="1050" dirty="0"/>
          </a:p>
        </p:txBody>
      </p:sp>
      <p:sp>
        <p:nvSpPr>
          <p:cNvPr id="10" name="Text 3"/>
          <p:cNvSpPr txBox="1"/>
          <p:nvPr/>
        </p:nvSpPr>
        <p:spPr>
          <a:xfrm>
            <a:off x="3352801" y="1799260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пересечение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двух отмеченных точек строят дуги одинакового радиуса, чтобы они пересеклись внутри угла. Соединение вершины с этой точкой даёт биссектрису.
</a:t>
            </a:r>
            <a:endParaRPr lang="en-US" sz="1050" dirty="0"/>
          </a:p>
        </p:txBody>
      </p:sp>
      <p:sp>
        <p:nvSpPr>
          <p:cNvPr id="11" name="Text 4"/>
          <p:cNvSpPr txBox="1"/>
          <p:nvPr/>
        </p:nvSpPr>
        <p:spPr>
          <a:xfrm>
            <a:off x="1820864" y="3396572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Проверить свойство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Любая точка на биссектрисе находится на одинаковом расстоянии от сторон угла. Это удобно проверять в задачах на равные углы и симметрию.
</a:t>
            </a:r>
            <a:endParaRPr lang="en-US" sz="10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941" y="2327342"/>
            <a:ext cx="2644996" cy="28272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56905" y="2327342"/>
            <a:ext cx="2644996" cy="28272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03588" y="2327342"/>
            <a:ext cx="2644996" cy="28272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43727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Окружность задаёт расстояние
</a:t>
            </a:r>
            <a:pPr algn="l" indent="0" marL="0">
              <a:lnSpc>
                <a:spcPct val="100000"/>
              </a:lnSpc>
              <a:buNone/>
            </a:pPr>
            <a:r>
              <a:rPr lang="en-US" sz="6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известно, что точка должна находиться на фиксированном расстоянии от центра, окружность сразу становится рабочим шаблоном. Она задаёт целый набор подходящих точек и помогает не гадать, а искать пересечение нужных линий и дуг.
</a:t>
            </a:r>
            <a:endParaRPr lang="en-US" sz="793" dirty="0"/>
          </a:p>
        </p:txBody>
      </p:sp>
      <p:sp>
        <p:nvSpPr>
          <p:cNvPr id="11" name="Text 1"/>
          <p:cNvSpPr txBox="1"/>
          <p:nvPr/>
        </p:nvSpPr>
        <p:spPr>
          <a:xfrm>
            <a:off x="3401691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Пересечение как ответ
</a:t>
            </a:r>
            <a:pPr algn="l" indent="0" marL="0">
              <a:lnSpc>
                <a:spcPct val="100000"/>
              </a:lnSpc>
              <a:buNone/>
            </a:pPr>
            <a:r>
              <a:rPr lang="en-US" sz="7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построить две окружности с разными центрами, их пересечение может дать одну из искомых точек. В таких задачах важно не выбирать точку наугад, а проверить, подходит ли она сразу для обоих условий.
</a:t>
            </a:r>
            <a:endParaRPr lang="en-US" sz="901" dirty="0"/>
          </a:p>
        </p:txBody>
      </p:sp>
      <p:sp>
        <p:nvSpPr>
          <p:cNvPr id="12" name="Text 2"/>
          <p:cNvSpPr txBox="1"/>
          <p:nvPr/>
        </p:nvSpPr>
        <p:spPr>
          <a:xfrm>
            <a:off x="6148374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Окружность как подсказка
</a:t>
            </a:r>
            <a:pPr algn="l" indent="0" marL="0">
              <a:lnSpc>
                <a:spcPct val="100000"/>
              </a:lnSpc>
              <a:buNone/>
            </a:pPr>
            <a:r>
              <a:rPr lang="en-US" sz="6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построениях окружность выступает не как готовый ответ, а как подсказка. Она показывает, где могут лежать нужные точки, и сокращает путь к решению, особенно когда требуется сохранить точное расстояние.
</a:t>
            </a:r>
            <a:endParaRPr lang="en-US" sz="854" dirty="0"/>
          </a:p>
        </p:txBody>
      </p:sp>
      <p:sp>
        <p:nvSpPr>
          <p:cNvPr id="13" name="Text 3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окружность помогает находить нужные точки
</a:t>
            </a:r>
            <a:endParaRPr lang="en-US" sz="2400" dirty="0"/>
          </a:p>
        </p:txBody>
      </p:sp>
      <p:sp>
        <p:nvSpPr>
          <p:cNvPr id="14" name="Text 4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771297"/>
            <a:ext cx="4750071" cy="22702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Пошаговое построение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треугольника по трём сторонам сводится к поиску вершины как общей точки двух окружностей.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окружности фиксируют третью вершину, а проверка подтверждает, что все стороны имеют заданные длины.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построения треугольника по трём сторонам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1251" y="1426907"/>
            <a:ext cx="4560323" cy="21795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Пошаговое построение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95300" y="3878826"/>
            <a:ext cx="3780171" cy="10786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сначала задают угол, а затем откладывают на его сторонах две известные длины. Такой способ удобен, потому что сразу закрепляет положение двух вершин и не требует дополнительных измерений.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85205" y="3878826"/>
            <a:ext cx="3105863" cy="10786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заданный угол и две стороны полностью определяют треугольник, если правильно выбрать направление лучей.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построения треугольника по двум сторонам и углу между ними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491" y="1890150"/>
            <a:ext cx="7550407" cy="2548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1561" y="265584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скопировать угол без измерений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построения по дуге, точкам пересечения и переносу расстояния.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491" y="1890150"/>
            <a:ext cx="7550407" cy="2548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1561" y="265584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построить перпендикуляр к прямой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через равные дуги по обе стороны точки и последующее соединение отметок.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491" y="1890150"/>
            <a:ext cx="7550407" cy="2548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1561" y="265584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провести параллельную через точку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основных пути: копирование угла или построение через перпендикуляры к одной прямой.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948" y="2040949"/>
            <a:ext cx="658979" cy="6589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22837" y="2040949"/>
            <a:ext cx="658979" cy="65897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52084" y="2040949"/>
            <a:ext cx="658979" cy="65897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приёма, которые часто работают вместе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приёма, которые часто работают вместе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95301" y="2851547"/>
            <a:ext cx="2341615" cy="16889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Точная середина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Середина отрезка находится не измерением, а через серединный перпендикуляр. Его построение делит отрезок на две равные части и даёт точную точку посередине.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3114189" y="2851547"/>
            <a:ext cx="2341615" cy="16889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 длины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Копирование отрезка позволяет перенести длину на другое место без линейки со шкалой. Достаточно циркуля: нужная длина сохраняется при переносе дугой.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5733078" y="2851547"/>
            <a:ext cx="2341615" cy="16889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принцип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приёма опираются на одно и то же правило: равные дуги и их пересечения. Поэтому один шаблон помогает и при делении отрезка, и при построении новых фигур.
</a:t>
            </a:r>
            <a:endParaRPr lang="en-US" sz="1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решений может быть у задачи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решений зависит от того, как именно пересекаются построенные линии и окружности. Это помогает заранее понять, есть ли у задачи ответ.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фигуры не встречаются, решения нет; если касаются, ответ единственный; если пересекаются дважды, возможны два решения.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случаев пересечения фигур в задачах на построение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4407" y="1496961"/>
            <a:ext cx="2609628" cy="30435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обязательно проверить после построения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681575" y="1883552"/>
            <a:ext cx="2416500" cy="9962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условий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Сверьте стороны, углы и расстояния с исходным условием. Даже одна неточность в длине или направлении может сделать построение неверным, хотя рисунок выглядит правильным.
</a:t>
            </a:r>
            <a:endParaRPr lang="en-US" sz="1050" dirty="0"/>
          </a:p>
        </p:txBody>
      </p:sp>
      <p:sp>
        <p:nvSpPr>
          <p:cNvPr id="12" name="Text 3"/>
          <p:cNvSpPr txBox="1"/>
          <p:nvPr/>
        </p:nvSpPr>
        <p:spPr>
          <a:xfrm>
            <a:off x="3439788" y="1883552"/>
            <a:ext cx="2416500" cy="9962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точки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Отдельно убедитесь, что нужная точка действительно лежит на требуемой линии, окружности или луче. Геометрическое место точек — главный ориентир, по которому проверяют ответ.
</a:t>
            </a:r>
            <a:endParaRPr lang="en-US" sz="1050" dirty="0"/>
          </a:p>
        </p:txBody>
      </p:sp>
      <p:sp>
        <p:nvSpPr>
          <p:cNvPr id="13" name="Text 4"/>
          <p:cNvSpPr txBox="1"/>
          <p:nvPr/>
        </p:nvSpPr>
        <p:spPr>
          <a:xfrm>
            <a:off x="683651" y="3365912"/>
            <a:ext cx="2416500" cy="9962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Сверка «дано» и «надо»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все отмеченные элементы с тем, что было дано и что нужно найти. Такой контроль помогает заметить лишние построения и убрать случайные ошибки.
</a:t>
            </a:r>
            <a:endParaRPr lang="en-US" sz="1050" dirty="0"/>
          </a:p>
        </p:txBody>
      </p:sp>
      <p:sp>
        <p:nvSpPr>
          <p:cNvPr id="14" name="Text 5"/>
          <p:cNvSpPr txBox="1"/>
          <p:nvPr/>
        </p:nvSpPr>
        <p:spPr>
          <a:xfrm>
            <a:off x="3423476" y="3365912"/>
            <a:ext cx="2416500" cy="9962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верного решения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есть несколько пересечений, проверьте каждое. Иногда только одна точка удовлетворяет всем условиям, а остальные подходят лишь частично.
</a:t>
            </a:r>
            <a:endParaRPr lang="en-US" sz="10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86697" y="1029936"/>
            <a:ext cx="5255100" cy="30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 — узнать нужный шаблон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задачах на построение важнее всего увидеть шаблон: понять условие, найти геометрическое место точек, построить и проверить результат. Чем лучше знакомы серединный перпендикуляр, биссектриса и окружности, тем быстрее находится решение.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2026-07-27T05:09:40Z</dcterms:created>
  <dcterms:modified xsi:type="dcterms:W3CDTF">2026-07-27T05:09:40Z</dcterms:modified>
</cp:coreProperties>
</file>