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общества к политике: длинная цепочка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Оттепель, перестройка и 1993 год связаны одной цепью общественных изменений.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сталинской эпохи общество постепенно училось жить с большими ожиданиями и новыми формами свободы. Эти ожидания не сразу изменили систему, но позже стали важны для реформ и политического кризиса.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смягчения контроля к политическому напряжению
</a:t>
            </a:r>
            <a:endParaRPr lang="en-US" sz="463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социальные перемены ведут к политическим конфликтам?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ожиданиях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изменила не только культуру, но и повседневные ожидания: люди привыкали к более открытой жизни, а затем начинали требовать уважения, правды и перемен не только в быту, но и в управлении страной.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публичности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перевела накопленные настроения в публичную политику: обсуждение проблем стало массовым, появились выборы с конкуренцией, а недовольство системой получило легальный язык и форму общественного давления.
</a:t>
            </a:r>
            <a:endParaRPr lang="en-US" sz="295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общества к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1993 года возник там, где новые ожидания столкнулись со старыми механизмами власти. Поэтому путь презентации идет от социальных изменений к конфликту институтов и вопросу о том, кто определяет правила игры.
</a:t>
            </a:r>
            <a:endParaRPr lang="en-US" sz="2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хронология: 1955–1964 и 1985–1993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отражает два этапа модернизации и промежуточный период системного застоя.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СССР после сталинской эпохи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общество унаследовало дефицит товаров, жесткое распределение и зависимость от государства. Повседневная жизнь оставалась контролируемой, а возможности личного выбора были ограничены.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нормальность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усиливался запрос на более обычную и достойную жизнь: жилье, образование, стабильную работу и бытовой комфорт. Люди начинали сравнивать реальные условия с растущими ожиданиями.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по-прежнему задавала рамки развития, но социальная структура менялась быстрее, чем управленческие механизмы. Именно это создавало напряжение между привычной системой и новыми потребностями общества.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Хрущёвская оттепель: послабления и культурная жизнь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цензуры открыло пространство для тем, которые раньше были запрещены или вытеснены. В литературе, кино и поэзии появились более честные разговоры о человеке, времени и памяти.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дискуссия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журнальная и публичная культура: обсуждение искусства, истории и современности стало заметнее. Государство разрешало больше, но не отказывалось от контроля над границами допустимого.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создала ощущение интеллектуального движения и временного расширения свободы. При этом сама система не менялась радикально, поэтому многие инициативы зависели от политической воли сверху.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Повседневность: быт, образование, молодежь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жилищное строительство улучшило бытовые условия миллионов семей. Квартиры в новых домах меняли ритм жизни и усиливали представление о том, что повседневность может становиться удобнее.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миграция соединяла разные жизненные опыты и ускоряла обновление привычек. Люди чаще сталкивались с новыми стандартами общения, труда и досуга, особенно в быстро растущих городах.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шанс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 и вузов сделало образование важнее как социальный лифт. Для многих молодых людей учеба стала реальным способом выбрать профессию и изменить свой жизненный маршрут.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начала сильнее связывать будущее с личным выбором, а не только с указанием государства. Это формировало более самостоятельное отношение к учебе, карьере и образу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самостоятельности и новых ожиданий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помогало людям лучше ориентироваться в общественных процессах и задавать неудобные вопросы. Чем больше человек знал, тем труднее было принимать официальные формулы без критики.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свобода приучала к мысли, что мнение может быть личным, а не только повторяющим государственную позицию. Это усиливало чувство внутренней самостоятельности и достоинства.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общественной среде постепенно укреплялся запрос на правду о проблемах страны. Люди хотели не только улучшений, но и честного разговора о трудностях и ошибках власти.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участии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ожиданием более достойной жизни росло и желание участвовать в принятии решений. Это подготавливало переход от пассивного согласия к более активной гражданской позиции.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реформ и конфликт ожиданий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частичные реформы усиливали ожидания, но не меняли монополию власти.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поворотным моментом, когда новая Конституция закрепила сильную президентскую власть.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1993 года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показал, что новые правила закрепили сильную исполнительную власть, а не равновесие институтов.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между началом оттепели и новым витком реформ, усилившим запрос на обновление.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позднего СССР: 1964–1985 гг.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прошло около 20 лет с начала оттепели — достаточно, чтобы память о послаблениях превратилась в устойчивое ожидание перемен.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изменила перестройка в общественной жизни?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сделала проблемы видимыми: в газетах, на телевидении и на собраниях стали обсуждать дефицит, ошибки управления и закрытые прежде темы. Для многих людей это было первым опытом публичного разговора о том, что раньше считалось недопустимым.
</a:t>
            </a:r>
            <a:endParaRPr lang="en-US" sz="2027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проблемы вышли в открытое поле
</a:t>
            </a:r>
            <a:endParaRPr lang="en-US" sz="2587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изменила саму логику участия. Выборы с альтернативными кандидатами, активные кампании и споры вокруг реформ вовлекли в политику тех, кто раньше оставался наблюдателем. Общество училось не только слушать власть, но и спорить с ней.
</a:t>
            </a:r>
            <a:endParaRPr lang="en-US" sz="2005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пробуют влиять на власть
</a:t>
            </a:r>
            <a:endParaRPr lang="en-US" sz="2587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прошлого усилила надежды на быстрые перемены. Однако ожидания росли быстрее, чем появлялись реальные механизмы их реализации, и это постепенно увеличивало разрыв между публичными обещаниями и повседневной действительностью.
</a:t>
            </a:r>
            <a:endParaRPr lang="en-US" sz="2048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которые не успевали за ожиданиями
</a:t>
            </a:r>
            <a:endParaRPr lang="en-US" sz="25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Союза к Российской Федерации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год: конец СССР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Беловежских соглашений юридически зафиксировало прекращение существования СССР и открыло путь к созданию самостоятельных государств на его территории.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1992–1993: нестабильный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борьба за полномочия и экономическая нестабильность сделали 1992–1993 годы временем поиска модели власти и одновременно глубокого кризиса управления.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стала независимым государством, но старые союзные структуры быстро распадались, а новые органы власти еще не имели устойчивых правил и практик.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индекс потребительских цен в 1991–1993 гг.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в России: экономический курс и социальная цена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 резко изменила повседневные покупки и отношение к деньгам: прежние накопления быстро теряли ценность, а бюджет семьи становился непредсказуемым.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1992 году цены росли особенно быстро, поэтому реформы воспринимались не как абстрактный курс, а как резкое ухудшение жизни.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разделения власти к кризису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России после 1991 года и нарастающее противостояние ветвей власти.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о Конституции стал кризисом?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главнее?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переходной системе не существовало общепризнанного центра принятия решений. Президент, парламент и старые конституционные нормы претендовали на верховенство, поэтому спор о полномочиях быстро стал спором о самом основании власти.
</a:t>
            </a:r>
            <a:endParaRPr lang="en-US" sz="2906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без 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база не совпадала с реальной политикой. Законы и статьи старой Конституции позволяли разным сторонам трактовать свои права по-своему, а это делало компромисс трудным и затягивало конфликт.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 линия разлома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политические разногласия упираются в разные представления о легитимности, они перестают быть обычным спором. В 1993 году именно так произошло: юридический вопрос превратился в борьбу за судьбу всей системы.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политического спора к открытому противостоянию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Весна–осень 1993 года: последовательное нарастание противостояния между президентом и парламентом.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в октябре 1993 года?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противостояния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вокруг здания парламента концентрировались сторонники Верховного Совета и силовые структуры. Нарастание напряжения показывало, что политический спор уже вышел за рамки переговоров.
</a:t>
            </a:r>
            <a:endParaRPr lang="en-US" sz="2428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силу
</a:t>
            </a:r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рассчитывали удержать инициативу, но компромисс оказался сорван. Использование силы стало решающим фактором и изменило баланс власти в пользу президента.
</a:t>
            </a:r>
            <a:endParaRPr lang="en-US" sz="2636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3–4 октября сопровождались жертвами и шоком для общества. Для многих это стало символом того, как быстро незавершённые реформы могут перейти в насилие.
</a:t>
            </a:r>
            <a:endParaRPr lang="en-US" sz="2669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последствие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власти получили возможность быстрее оформить новую политическую систему. Но общественная память о кризисе надолго сохранила недоверие к институтам и методам решения споров.
</a:t>
            </a:r>
            <a:endParaRPr lang="en-US" sz="2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1993 года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система власти после кризиса?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была закреплена новая модель власти, в которой президент получил более сильные полномочия, а парламент — более ограниченные рычаги влияния.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усилила управляемость, но не сняла общего напряжения между исполнительной властью и обществом.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перемен в обществе — к кризису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оттепели и перестройки показал: перемены в обществе накапливаются медленно, но не исчезают. Когда институты не успевают за новыми ожиданиями, политический конфликт становится почти неизбежным.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2026-07-26T07:50:00Z</dcterms:created>
  <dcterms:modified xsi:type="dcterms:W3CDTF">2026-07-26T07:50:00Z</dcterms:modified>
</cp:coreProperties>
</file>