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вегетативное размножение и его значение для человека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быстро создавать новые растения без семян.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 история вегетативного размножения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могут создавать новые особи из частей тела благодаря делению клеток. Этот способ использовался с древних времён для выращивания полезных культур и получения материалов.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в древнем Египте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черенкование египтяне создавали виноградники для виноделия. Этот метод ускорял размножение сильных сортов и способствовал развитию сельского хозяйства.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 шелк в древнем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2000 лет назад китайцы размножали чайные и тутовые деревья, поддерживая производство чая и шелка, что стало важной частью культуры и экономики.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картофеля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картофель размножался клубнями, что ускорило его посадку и способствовало быстрому распространению этого важного корнеплода на территории России.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вегетативного размножения
</a:t>
            </a:r>
            <a:endParaRPr lang="en-US" sz="24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24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34516"/>
            <a:ext cx="310200" cy="24816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вегетативного размножения растений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запасённые питательные вещества, например, у картофеля для быстрого роста новых растений.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и отпрыски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и ирисы размножаются корневищами для восстановления и быстрого захвата территории.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хранения у лука и чеснока, обеспечивают однородность урожая и сохраняют вкусовые качества.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побегов винограда и смородины укореняются в воде или почве для сохранения сортовых признаков.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побеги у клубники и земляники служат для быстрого образования новых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Картофель: размножение клубнями как основной способ
</a:t>
            </a:r>
            <a:endParaRPr lang="en-US" sz="2275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содержат питательные вещества и почки, что обеспечивает быстрое и эффективное размножение растений на новых участках.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сохранять сортовые особенности и повышать устойчивость к болезням, значительно расширяя посевные площади.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чеснок: использование луковиц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служат одновременно органом хранения и размножения, обеспечивая урожай с одинаковыми вкусовыми и питательными качествами.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Посадочный материал удобно транспортировать и хранить, что облегчает агротехнические процессы и повышает стабильность урожая.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Корневища: пример с малиной и ирисами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позволяют малинам и ирисам быстро распространяться за счёт образования новых стеблей и корней на подземных побегах.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стратегия помогает растениям эффективно восстанавливаться и занимать новые территории после неблагоприятных условий.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Черенкование: виноград и смородина в практике садоводства
</a:t>
            </a:r>
            <a:endParaRPr lang="en-US" sz="2083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— части побегов, которые укореняют в воде или влажной почве для получения новых растений с сохранением сортовых характеристик.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позволяет садоводам создавать устойчивые насаждения и быстро размножать ценные сорта культур.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Усы: быстрый способ размножения земляники и клубники
</a:t>
            </a:r>
            <a:endParaRPr lang="en-US" sz="2222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— длинные побеги с маленькими растениями на концах, позволяющие быстро увеличить количество плодоносящих кустов.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способ размножения эффективен в садоводстве для массового выращивания ягод с сохранением лучших свойств.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0015" y="1013950"/>
            <a:ext cx="3571569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вегетативного размножения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методы, органы размножения и особенности применения в сельском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определяется видом растения и целями размножения для сохранения качеств и повышения урожайности.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агротехники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вегетативного размножения для человека
</a:t>
            </a:r>
            <a:endParaRPr lang="en-US" sz="220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этого способа снижает время от посадки до получения урожая, что ускоряет цикл выращивания и повышает общую продуктивность.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растений упрощает уход, снижает риск появления нежелательных признаков и помогает соблюдать единые агротехнические приемы.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быстро получить большое количество растений с одинаковыми наследственными характеристиками, что важно для сохранения качественных сортов и контроля урожая.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сохраняет уникальные свойства сортов, позволяя эффективно распространять их без изменений в признаках и адаптации.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и ограничения вегетативного размножения
</a:t>
            </a:r>
            <a:endParaRPr lang="en-US" sz="2292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новые растения генетически идентичны материнским, появляется риск массового распространения вредоносных заболеваний и снижения биологической устойчивости.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Однообразие генофонда уменьшает способность культур противостоять вредителям, агрессивным условиям среды и изменению климата, что негативно сказывается на урожайности.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требует специальной подготовки и хранения посадочного материала, а также знаний агротехники, что может привести к дополнительным затратам и усложнению процесса.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вегетативного размножения
</a:t>
            </a:r>
            <a:endParaRPr lang="en-US" sz="2297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успешного получения новых растений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черенки фикус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фикуса отрезают небольшой кусочек стебля с несколькими листьями. Его укладывают во влажную почву или воду, где быстро развиваются корни за 1-3 недели.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бегонии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Бегонию можно размножить, разделив взрослый куст на несколько частей с корнями. Эти части пересаживают в отдельные горшки, обеспечивая рост новым растениям.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хлорофитума листом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лист хлорофитума укладывают на влажную почву, где появляются корни и молодые растения. Этот способ прост и позволяет быстро увеличить число растений дома.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комнатных растений в домашних условиях
</a:t>
            </a:r>
            <a:endParaRPr lang="en-US" sz="23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размножение: биотехнология будущего
</a:t>
            </a:r>
            <a:endParaRPr lang="en-US" sz="2339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ведётся в стерильных лабораторных условиях на питательных средах, что исключает заражение болезнями и обеспечивает здоровый материал.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позволяет получать однородные и качественные растения, что способствует развитию селекции и промышленного садоводства.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значительно ускоряет массовое производство растений, особенно для редких и ценных сортов, включая орхидеи, картофель и сахарную свёклу.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размножения черенками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черенкование лесоводы получают саженцы ценных пород деревьев, таких как дуб и ель, что помогает быстро восполнять вырубленные участки и сохранять лесные массивы.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прививок в восстановлении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используются для улучшения устойчивости и качества древесных пород. Этот метод способствует сохранению биоразнообразия и быстрому адаптированию лесов к изменяющимся условиям среды.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хозяйство: сохранение и восстановление лесов
</a:t>
            </a:r>
            <a:endParaRPr lang="en-US" sz="23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и роль в обеспечении продовольствия
</a:t>
            </a:r>
            <a:endParaRPr lang="en-US" sz="1951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ускоренного внедрения новых и устойчивых сортов разгружает рынок семян и снижает издержки производителей.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данного способа способствует снижению затрат на семена и химическую защиту за счёт однородности и здорового посадочного материала.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повышает эффективность фермерских и садоводческих хозяйств, позволяя быстрее расширять площади культур и укреплять экономику.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обеспечивает стабильные и качественные поставки овощей, фруктов и ягод на рынок, что важно для продовольственной безопасности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культур, размножаемых вегетативно в России
</a:t>
            </a:r>
            <a:endParaRPr lang="en-US" sz="239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методов размножения растёт и доля вегетативно размножаемых культур, внося вклад в стабильность аграрного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использования вегетативного размножения способствует устойчивому развитию сельского хозяйства и сохранению сортовых особенностей.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сельского хозяйства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успеха: виноградники и сады России
</a:t>
            </a:r>
            <a:endParaRPr lang="en-US" sz="2117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Краснодарском крае виноградники создаются преимущественно вегетативным способом, что обеспечивает высокое качество ягод и устойчивость к местным климатическим условиям.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Волгоградской области плодовые сады успешно восстанавливаются и расширяются благодаря использованию черенкования и других вегетативных методов, улучшая урожайность и сортовые характеристики.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залог устойчивого развития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обеспечивает качество, стабильность и экологическую безопасность продукции, а совершенствование технологий важно для продовольственной безопасности и сохранения природы для будущих поколений.
</a:t>
            </a:r>
            <a:endParaRPr lang="en-US" sz="309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2026-05-08T13:55:00Z</dcterms:created>
  <dcterms:modified xsi:type="dcterms:W3CDTF">2026-05-08T13:55:00Z</dcterms:modified>
</cp:coreProperties>
</file>