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сердца зависит от правильной гигиены и умелой первой помощи при кровотечениях.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сердца и первая помощь при кровотечениях: ключевые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в заботе о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работу сердца и сосудов — основы здоровья подростков. Формирование полезных привычек в школьном возрасте снижает риск болезней и обучает правильным действиям при кровотечениях.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сердца: важные детали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разделено на два предсердия и два желудочка, которые работают вместе, обеспечивая циркуляцию крови по организму. Этот сложный механизм необходим для снабжения тканей кислородом.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мышечной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стенки сердца состоят из миокарда — сердечной мышцы, которая обеспечивает ритмичные сокращения для перекачки крови. Сила и выносливость миокарда определяют эффективность работы сердца.
</a:t>
            </a:r>
            <a:endParaRPr lang="en-US" sz="105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Перегородки и клапаны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Перегородки разделяют камеры, а клапаны не дают крови возвращаться обратно, обеспечивая односторонний поток. Это важно для правильного направления кровообращения.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сосуды, несущие кровь от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транспортируют насыщенную кислородом кровь к тканям и органам. Их стенки толстые и эластичные, чтобы выдерживать давление крови, исходящей из сердца.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возврат крови к сердцу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собирают кровь, обеднённую кислородом, и возвращают её к сердцу. Они содержат клапаны, предотвращающие обратный ток крови при снижении давления.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маленькие сосуды, где происходит обмен кислорода, питательных веществ и продуктов обмена между кровью и клетками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сосудов и их функции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обеспечивают перенос кислорода и питательных веществ ко всем тканям, поддерживая жизнедеятельность организма на клеточном уровне.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сердечно-сосудистой системы в организме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артериального давления обеспечивает нормальные процессы обмена веществ и работу органов во всех условиях окружающей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сердца ведут к снижению энергии, быстрому утомлению, ухудшению концентрации и снижению физической активности у подростков.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проблем с сердцем у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движений и неправильное питание — главные причины сердечных проблем в юном возрасте.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изменяемые факторы риска, что подчёркивает важность профилактики и здорового образа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Минздрава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достаточный сон способствуют укреплению сердца и сосудов, повышают иммунитет и снижают стресс. Это фундамент здоровья подростка.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сердечно-сосудистой системы: привычки и действия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отказ от вредных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с овощами и фруктами, отказ от курения и фастфуда защищают сердце от повреждений и помогают сохранить сосуды эластичными и чистыми.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занятия спортом в течение 30–60 минут укрепляют сердечную мышцу и улучшают кровообращение.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защита сердца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помогают контролировать вес и предотвращают развитие ожирения, одного из факторов риска.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выносливости снижает риск сердечных заболеваний и помогает сохранять бодрость и силу на протяжении дня.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Физкультурные программы в школах формируют правильные привычки и способствуют сознательному отношению к здоровью.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разных видов упражнений на сердце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полезные эффекты различных физических нагрузок для сердечно-сосудистой системы у подростков.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упражнения комплексно поддерживают здоровье сердца и сосудов, особенно при регулярных занятиях.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овощей, фруктов и цельных злаков обеспечивает организм витаминами и клетчаткой для поддержания сосудов.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питания для здорового сердца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соли, сахара и животных жиров снижает нагрузку на сердце и предотвращает развитие атеросклероза.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морепродукты, присутствующие в питании 2–3 раза в неделю, содержат полезные жирные кислоты, укрепляющие сердце.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сердце подростка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способствует сужению сосудов, что повышает артериальное давление и увеличивает нагрузку на сердце. Это значительно повышает риск развития сердечно-сосудистых заболеваний в будущем.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фастфуда приводит к накоплению холестерина, а недостаток движения ухудшает обмен веществ, способствуя ожирению и ослаблению сосудистой системы. Важно избегать этих факторов.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и хобби помогают снизить уровень стресса, улучшая эмоциональное состояние и способствуя нормализации работы сердечно-сосудистой системы.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стресса и отдыха на сосуды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повышает артериальное давление и может вызвать нарушения ритма сердца, что негативно сказывается на состоянии сосудов и общем здоровье подростка.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не менее 8 часов в сутки восстанавливает сосудистую систему, помогает поддерживать стабильное давление и снижает риск развития сердечных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Кровотечение: определение и виды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кровотечение: опасность яркой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кровотечение характеризуется ярко-красной кровью, которая пульсирует в такт сердцу. Такая потеря крови опасна и требует срочных мер для остановки и предотвращения шока.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Венозное кровотечение: медленное, но серьёзное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венозном кровотечении кровь тёмная и течёт равномерно. Хотя кровопотеря происходит медленнее, она может привести к резкому ухудшению состояния пострадавшего без своевременной помощи.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кровотечение: поверхностное и лёгкое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Капиллярное кровотечение чаще всего встречается при небольших порезах и ссадинах. Кровь течёт медленно и легко останавливается, обычно не представляет угрозы для жизни.
</a:t>
            </a:r>
            <a:endParaRPr lang="en-US" sz="9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7979"/>
            <a:ext cx="5170500" cy="1741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видов кровотечений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признаки и степень опасности трёх основных видов кровотечений, а также приводит примеры ситуаций для каждого типа.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Артериальные кровотечения требуют немедленного вмешательства, венозные опасны при длительности кровотечения, капиллярные хорошо поддаются самостоятельному контролю.
</a:t>
            </a:r>
            <a:endParaRPr lang="en-US" sz="99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 по первой помощи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кровопотеря приводит к быстрой слабости и головокружению, уменьшая способность организма к концентрации и физической активности.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сильного кровотечения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остановки кровотечения развивается обморочное состояние, вызванное снижением притока крови и кислорода к головному мозгу.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шока наступает, когда организму не хватает крови для поддержания кровяного давления, что может привести к нарушению работы внутренних органов.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Незамедлительная помощь необходима для предотвращения опасных осложнений и сохранения жизни пострадавшего при сильном кровотечении.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кровотечении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для обеспечения безопасности и остановки кровотечения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рану аккуратно кладут чистую салфетку, чтобы предотвратить заражение. Затем бинтом плотно, но не слишком туго, фиксируют повязку, чтобы поддержать давление.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повязка и остановка кровотечения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кровотечении выше раны накладывают жгут, регулируя его натяжение. Врачебная помощь обязательна при использовании жгута для предотвращения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одноразовых перчаток обязательно при контакте с кровью для защиты от возможных инфекций и крови других людей.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безопасности при оказании первой помощи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избегать касания крови немытыми руками, чтобы уменьшить риск передачи патогенов и обеспечить гигиену при помощи пострадавшему.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серьёзных травмах важно как можно быстрее передать пострадавшего квалифицированным медицинским работникам для продолжения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помощью обязательно при сильном кровотечении, которое невозможно остановить самостоятельно, чтобы предотвратить опасность для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экстренной медицинской помощи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пострадавшего наблюдаются признаки потери сознания или развивается состояние шока, требуется немедленная медицинская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кровопотеря или затруднённое дыхание также являются сигналом срочно вызвать скорую помощь без промедления.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сердце и безопасность: ключ к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соблюдение гигиены сердечно-сосудистой системы и правильные действия при кровотечениях обеспечивают здоровье и безопасность подростков, способствуя полноценной жизни и развитию.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2026-05-09T01:12:35Z</dcterms:created>
  <dcterms:modified xsi:type="dcterms:W3CDTF">2026-05-09T01:12:35Z</dcterms:modified>
</cp:coreProperties>
</file>