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 Винчи — символ искусства, науки и любознательности.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Leonardo da Vinci: Renaissance Genius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Леонардо полезен на уроке английского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учить важную лексику, читать короткие биографические тексты и говорить о знаменитом человеке простыми английскими фразами. Она понятна ученикам 6 класса и связана с искусством, наукой и изобретениями.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18212" y="1845400"/>
            <a:ext cx="146025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232" y="1845400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5416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1344" y="1845400"/>
            <a:ext cx="194700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темы на английском языке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artist, painter, portrait и masterpiece помогают говорить о картинах Леонардо и описывать его как великого художника эпохи Возрождения.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inventor, discovery, design и to invent нужны, чтобы рассказать о машинах, идеях и творческих замыслах Леонардо на простом английском.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Заметки и 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notebook, drawing, to write и to study подходят для описания его тетрадей, наблюдений и аккуратной работы с информацией.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curious, creative, talented, intelligent и hardworking помогают составить точное описание Леонардо как человека, который постоянно учился и наблюдал.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to observe, to paint, to design и to study помогают показать, как Леонардо соединял интерес к природе, телу человека и художественному изображению.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Леонардо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 Винчи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родился 15 апреля 1452 года в небольшом городке Винчи рядом с Флоренцией. Это место часто отмечают на карте Италии в учебных материалах.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XV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вырос в стране, где в XV веке быстро развивались искусство, архитектура и научные наблюдения. Такая среда помогла ему рано проявить интерес к знаниям.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к изображению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слайда хорошо подходит портрет Леонардо или карта с отметкой Vinci. Подпись на английском языке может звучать так: «Leonardo was born in Vinci, Italy.»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интересы Леонардо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насколько широко Леонардо интересовался миром: от живописи до устройства тела, механизмов и зданий.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области связаны с искусством и наблюдением природы, но научные интересы тоже были очень важны.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презентации на основе общеизвестных фактов о Леонардо да Винчи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обучение и первая мастерская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был внебрачным сыном нотариуса Пьеро да Винчи и крестьянки Катерины. Эти сведения часто включают в краткие биографические тексты на английском языке.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во Флоренции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юности он переехал во Флоренцию и начал учиться в мастерской Андреа дель Верроккьо, где получил первые серьёзные художественные навыки и практический опыт.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умения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 Леонардо осваивал живопись, скульптуру, работу с металлом и основы технического рисунка. Именно такой разносторонний старт помог ему развить необычайно широкий круг интересов.
</a:t>
            </a:r>
            <a:endParaRPr lang="en-US" sz="11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выглядела работа художника эпохи Возрождения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центре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Возрождения внимательно изучали лицо, жесты и строение тела. Для них было важно передать человека правдоподобно, а не только красиво.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тень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особенно тщательно наблюдал, как свет меняет форму предметов. Благодаря этому его изображения выглядят объёмными, мягкими и очень естественными.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позы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замечал, как человек стоит, поворачивает голову или двигает рукой. Такие наблюдения помогали делать персонажей живыми и убедительными.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к изображению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 подойдёт фрагмент картины, портрет или рисунок. Подпись на английском языке может быть такой: «Leonardo studied light, shadow, and movement.»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работы Леонардо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показывают, насколько разнообразно Леонардо работал: он создавал портреты, религиозные сцены и рисунки с научным смыслом.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работал в разных жанрах и оставил произведения, которые знают во многих странах.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сведения об основных произведениях Леонардо да Винчи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хранится в Лувре в Париже и известно загадочной улыбкой, мягкой светотенью и спокойной позой модели.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данные о картине «Mona Lisa»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1503–1506
</a:t>
            </a:r>
            <a:endParaRPr lang="en-US" sz="687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тогда была создана картина, ставшая символом Леонардо и мирового искусства.
</a:t>
            </a:r>
            <a:endParaRPr lang="en-US" sz="2102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«Mona Lisa» особенной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картины есть и художественная, и культурная ценность: она запоминается с первого взгляда и давно стала частью мировой истории искусства.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узнаваемости — улыбка, но известность поддерживают техника Леонардо и репутация музея.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 общеизвестным характеристикам картины «Mona Lisa»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«The Last Supper» и важный момент сюжета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9963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была создана примерно в 1495–1498 годах для монастыря Санта-Мария-делле-Грацие в Милане. Она сразу была задумана как часть большого религиозного пространства и связана с конкретным заказом.
</a:t>
            </a:r>
            <a:endParaRPr lang="en-US" sz="1070" dirty="0"/>
          </a:p>
        </p:txBody>
      </p:sp>
      <p:sp>
        <p:nvSpPr>
          <p:cNvPr id="12" name="Text 3"/>
          <p:cNvSpPr txBox="1"/>
          <p:nvPr/>
        </p:nvSpPr>
        <p:spPr>
          <a:xfrm>
            <a:off x="3175496" y="145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сцены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показывает момент, когда Иисус сообщает ученикам о предательстве. Поэтому на лицах и в жестах апостолов видны удивление, тревога и попытка понять услышанное.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1037" y="1458268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 перспектива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линии изображения сходятся к центру, где находится фигура Христа. Такая перспектива помогает зрителю сосредоточиться на главном событии и увидеть реакцию двенадцати апостолов как единое целое.
</a:t>
            </a:r>
            <a:endParaRPr lang="en-US" sz="11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короткое описание Леонардо на английском языке
</a:t>
            </a:r>
            <a:endParaRPr lang="en-US" sz="2074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для простого биографического текста на английском языке: от имени и дат к главным работам и значению личности.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«Vitruvian Man» и идея пропорций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круге и квадрате
</a:t>
            </a:r>
            <a:pPr algn="l" indent="0" marL="0">
              <a:lnSpc>
                <a:spcPct val="115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Леонардо человеческая фигура помещена сразу в две геометрические формы — круг и квадрат. Это не просто красивое изображение: художник связывает тело человека с математическим порядком и идеей гармонии.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через рисунок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«Vitruvian Man» показывает, что Леонардо внимательно изучал пропорции и стремился измерять человека точно. Для урока это удобный пример того, как наблюдение, линия и число могут работать вместе в одном изображении.
</a:t>
            </a:r>
            <a:endParaRPr lang="en-US" sz="1074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эпохи Возрождения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рисунок часто используют как образ соединения искусства, науки и интереса к человеку. Он помогает понять, почему Леонардо считают мастером, который не ограничивался одной профессией и думал очень широко.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прилагательные для описания Леонардо и его работ
</a:t>
            </a:r>
            <a:endParaRPr lang="en-US" sz="2131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прилагательные помогают говорить и о самом Леонардо, и о его картинах, рисунках и научных интересах.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лексика позволяет коротко описывать личность, стиль работы и качество произведений.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 урока по Леонардо да Винчи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Зеркальное письмо и тетради Леонардо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и привычка к 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рано начал вести заметки и постепенно выработал собственный способ письма. Его записи помогали ему сохранять наблюдения и идеи в удобной для себя форме.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Зеркальное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записи он писал справа налево, то есть зеркальным письмом. Это делало текст необычным и требовало внимательного чтения, но не мешало самому Леонардо работать.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с разными темами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тетрадях были рисунки, расчёты, наблюдения за природой и проекты машин. Они показывают, что Леонардо связывал художественные идеи с точным изучением деталей.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наших дней дошли тысячи страниц его записей. Благодаря им можно увидеть, как тщательно он собирал информацию, проверял мысли и развивал замыслы.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связанные с жизнью Леонардо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место связано с новым этапом его работы и обучения. Это помогает запомнить английские названия городов и представить движение художника по Европе.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Леонардо показывает, как заказы и покровительство влияли на его переезды и творческие задачи.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 Леонардо да Винчи: Vinci, Florence, Milan, Rome, France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во Франции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по приглашению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1516 года Леонардо жил во Франции по приглашению короля Франциска I. Этот переезд стал важным событием его поздней биографии и связан с признанием его таланта за пределами Италии.
</a:t>
            </a:r>
            <a:endParaRPr lang="en-US" sz="1127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Кло-Люсе рядом с Амбуазом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поселился в Кло-Люсе, недалеко от Амбуаза. Здесь Леонардо провёл последние годы жизни, продолжая работать и размышлять над своими идеями в более спокойной обстановке.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смерти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умер 2 мая 1519 года. Эта дата часто появляется в кратких биографиях и помогает завершить рассказ о его жизни простым и точным фактом.
</a:t>
            </a:r>
            <a:endParaRPr lang="en-US" sz="11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как пример соединения искусства и науки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показывает, как наблюдение превращалось у Леонардо в рисунок, измерение, эксперимент и, наконец, в произведение или изобретение.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учащиеся могут сказать о Леонардо на английском
</a:t>
            </a:r>
            <a:endParaRPr lang="en-US" sz="2381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Leonardo da Vinci was a famous artist. Эта фраза подходит для короткого сообщения о том, кем он был, и использует простое прошедшее время, понятное ученикам 6 класса.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профессиях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was also an inventor and scientist. Такое предложение помогает назвать сразу несколько его интересов и показывает, что Леонардо работал не только как художник.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картинах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painted the Mona Lisa. Эта короткая фраза легко запоминается и связывает имя Леонардо с его самым известным произведением, которое знают во многих странах.
</a:t>
            </a:r>
            <a:endParaRPr lang="en-US" sz="116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его интересах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studied nature and the human body. Предложение удобно для разговора о наблюдательности Леонардо и его внимании к деталям, которые были важны и в искусстве, и в науке.
</a:t>
            </a:r>
            <a:endParaRPr lang="en-US" sz="11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Леонардо да Винчи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 Винчи показывает, как любознательность, талант и трудолюбие создают настоящее наследие. Его жизнь помогает учить английский через факты, слова и простые фразы о знаменитых людях.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2026-05-30T18:25:17Z</dcterms:created>
  <dcterms:modified xsi:type="dcterms:W3CDTF">2026-05-30T18:25:17Z</dcterms:modified>
</cp:coreProperties>
</file>