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путешествуют люди: направления путешествий в современной жизни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места и причины выбора направления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путешествий помогает соединить лексику о городе, природе, транспорте, погоде и досуге, а также уверенно говорить о планах, предпочтениях и личном опыте.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 на уроках английского
</a:t>
            </a:r>
            <a:endParaRPr lang="en-US" sz="279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525" y="1319190"/>
            <a:ext cx="348900" cy="27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0694" y="1310700"/>
            <a:ext cx="333113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431" y="3227677"/>
            <a:ext cx="259088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42800" y="3236167"/>
            <a:ext cx="348900" cy="2791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6475" y="3227677"/>
            <a:ext cx="296100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как самые популярные направления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привлекают музеями, известными зданиями и историческими районами. Именно здесь удобно описывать landmarks, city life и cultural attractions на английском языке.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общественный транспорт делает поездку проще и помогает быстро перемещаться между районами, вокзалами и аэропортами. Это особенно важно для коротких city breaks.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Шопинг и развлечения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центры, кафе, театры и события создают насыщенную городскую программу. Поэтому такие destinations легко использовать для сравнения досуга и ритма жизни.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людей и впечатлений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Толпы, разнообразие языков и высокая динамика делают поездку в большой город яркой и запоминающейся. Для школьников это удобная тема для описания атмосферы.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маршрута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часто становятся узлами пересадок и стартовой точкой дальнейшего пути. В реальном путешествии они нередко соединяют несколько стран, городов и видов транспорта.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городской отдых и пляжные поездки обычно лидируют благодаря удобной инфраструктуре и кратким форматам путешествий.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Менее массовые, но значимые направления связаны с активным отдыхом, культурой и экологическим туризмом.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значения условные.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популярные типы туристических направлений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Пляжный отдых и курортные побережья
</a:t>
            </a:r>
            <a:endParaRPr lang="en-US" sz="2854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43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Пляжные направления особенно привлекательны летом и во время школьных каникул. Тёплая погода, длинный световой день и возможность купаться делают такие поездки понятными и интересными для семей.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43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сезон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627448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Курорты обычно предлагают отели у побережья, прогулочные зоны и доступ к воде. В английском языке удобно использовать слова seaside, resort, sandy beach и clear water.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627448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у моря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11452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выбирают пляжный отдых ради расслабления, а не насыщенной программы. Здесь легко говорить о sunbathing, swimming, relaxing atmosphere и water sports без сложных деталей.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711452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ритм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6795450" y="1751575"/>
            <a:ext cx="18282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места удобно сравнивать с городами или горами, потому что они отличаются погодой, темпом жизни и набором занятий. Это развивает умение аргументировать выбор направления.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795450" y="1503250"/>
            <a:ext cx="1828200" cy="17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для описания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цель поездки связана с сезоном, лексикой и типичным примером направления.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выбирают не случайно: оно зависит от цели, времени года и интересов путешественника.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путешествий.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типов путешествий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активный туризм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подготовка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маршруты зависят от погоды, высоты и сложности пути. Поэтому путешественнику важно учитывать safety, weather forecast, equipment и возможные риски ещё до выезда.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выбирают те, кто хочет не только увидеть пейзажи, но и двигаться. Hiking, climbing, trekking и skiing делают поездку более динамичной и требуют физической подготовки.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пляжем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beach holidays, горные путешествия дают меньше спокойствия, но больше движения и впечатлений. Такое сравнение удобно для устных ответов и коротких эссе.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словарь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горных поездок часто нужны слова trail, backpack, difficult route и outdoor activity. Они помогают говорить о маршруте точнее и выглядят естественно в английской речи.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выбирают направление поездки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отражает типичные аргументы и факторы, обсуждаемые в английской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 древним улицам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старом центре Рима легко увидеть, как история встроена в повседневную жизнь. Узкие улицы, площади и памятники создают ощущение живого музея под открытым небом, где каждый маршрут связан с прошлым.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храмов и музеев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Киото и Афины привлекают не только зданиями, но и атмосферой культурной преемственности. Здесь путешественник читает город как текст: через храмы, экспозиции, традиции и тщательно сохранённую архитектуру.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видно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Прага и Каир показывают, как исторический центр формирует образ страны. Крепостные стены, старинные мосты и музейные кварталы помогают объяснить, почему UNESCO World Heritage Site звучит так часто.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города и культурное наследие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особенно важны доступность, удобство поездки и возможность свободно передвигаться на месте, а не только известность страны.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безопасность обычно оказываются решающими, но интересные места и транспорт тоже заметно меняют итоговый выбор.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теме; оценки условные, для демонстрации сравнения.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выбор страны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Domestic and international travel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166111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Domestic travel обычно обходится дешевле и требует меньше времени на подготовку. Не нужно оформлять визы, менять валюту и изучать сложные правила въезда, поэтому такие маршруты проще для первого опыта путешествий.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166111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внутри страны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6736" y="219113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travel предполагает паспорт, а иногда и визу, знание границы, местных правил и валюты. Для школьников это хороший повод учиться описывать реальные ограничения и планировать маршрут более ответственно.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076736" y="191624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за рубеж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166111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важно различать слова trip, journey, travel, tour и vacation, а также уметь употреблять country, abroad, local, foreign и border. Эти слова помогают точно описывать разные виды поездок.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166111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76736" y="3482284"/>
            <a:ext cx="3260100" cy="7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Domestic routes часто становятся первым этапом более самостоятельных поездок. Они помогают лучше узнать свою страну, освоить планирование дороги, жилья и бюджета, а затем перейти к более сложным маршрутам.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76736" y="3207396"/>
            <a:ext cx="3260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самостоятельности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1366" y="1771425"/>
            <a:ext cx="4039668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возраст влияет на выбор направления, цели поездки и типичную лексику при обсуждении путешествий.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заметно влияет на выбор места и стиля поездки: подростки ищут впечатления, семьи — удобство, а старшие путешественники чаще выбирают спокойные и организованные маршруты.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предпочтений путешественников по возрастным группам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preferences by age group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91200"/>
            <a:ext cx="438000" cy="35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25" y="1652950"/>
            <a:ext cx="426900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450" y="1691200"/>
            <a:ext cx="438000" cy="350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парки, озёра, леса и пустыни привлекают путешественников красотой и возможностью увидеть редкие ландшафты. Такие поездки особенно ценят те, кто ищет тишину и свежий воздух.
</a:t>
            </a:r>
            <a:endParaRPr lang="en-US" sz="1098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животными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выбирают природу ради wildlife и возможности observe animals в естественной среде. Это требует уважительного поведения, чтобы не нарушать среду обитания и не мешать животным.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Ecotourism связан с идеей protect the environment и leave no trace. Турист старается уменьшать воздействие на природу, не оставлять мусор и соблюдать правила охраняемых территорий.
</a:t>
            </a:r>
            <a:endParaRPr lang="en-US" sz="1187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местных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туризм поддерживает local communities через спрос на жильё, экскурсии и услуги. Такой подход помогает совмещать путешествия с сохранением природы и уважением к людям, живущим рядом.
</a:t>
            </a:r>
            <a:endParaRPr lang="en-US" sz="1113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trips and ecotourism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типичное повышение спроса в периоды каникул и отпусков, когда у людей больше свободного времени и лучше погодные условия.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приходятся на лето и зимние праздники; в учебные месяцы поездок меньше. Сезонность заметно влияет на цены и доступность туров.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сезонная динамика спроса на путешествия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Seasonality of travel during the year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Барселону едут не только ради архитектуры и моря, но и ради концертов, матчей и городских фестивалей. В дни крупных мероприятий улицы, стадионы и площади наполняются людьми, а город получает яркий международный образ.
</a:t>
            </a:r>
            <a:endParaRPr lang="en-US" sz="105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Барселона: город, который живёт событиями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 ассоциируется с карнавалом, музыкой и спортивной атмосферой. Здесь сцена может быть и на набережной, и на стадионе, а поток visitors резко возрастает в даты больших праздников и соревнований.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Рио-де-Жанейро: энергия праздника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Сеул и Дубай привлекают выставками, чемпионатами и крупными фестивалями, которые собирают crowds со всего мира. Для путешественников такие города интересны тем, что в них событие становится частью самого городского пейзажа.
</a:t>
            </a:r>
            <a:endParaRPr lang="en-US" sz="1034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Сеул и Дубай: глобальные центры притяжения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Cities for events, sports and festivals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transport changes the map of travel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Airplanes соединяют континенты и позволяют добраться до удалённых стран за короткое время. Именно поэтому международные поездки чаще начинаются с выбора рейса и удобного пересадочного маршрута.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и дальние расстояния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Trains особенно удобны для поездок между городами и регионами: они позволяют быстро и относительно комфортно перемещаться без сложной подготовки. Для школьников это часто самый понятный формат путешествия.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для регионов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Buses and cars подходят для коротких поездок, семейных маршрутов и гибкого планирования остановок. Такой транспорт помогает путешественникам выбирать более доступные направления и менять маршрут по ходу поездки.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 автомобили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High-speed rail и low-cost airlines сделали многие направления доступнее для подростков и семей. Выбор транспорта влияет на стоимость, длительность, удобство и даже на популярность самого места.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доступность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поездок различаются по возрасту, возможностям и жизненным задачам, поэтому один и тот же destination может быть связан и с отдыхом, и с учёбой.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обычно лидирует, но заметную долю составляют семейные и деловые поездки. Для школьников особенно важны учебные и экскурсионные маршруты.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типичных причин путешествий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most common reasons for travelling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Travel and the local economy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на услуги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Tourists создают спрос на hotels, cafés, transport, museums и guided services. Чем популярнее направление, тем больше рабочих мест появляется в сфере обслуживания и гостеприимства.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перегрузки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слишком большом потоке людей возникают overcrowding, рост цен и нагрузка на transport systems. Поэтому всё чаще обсуждают sustainability как условие долгосрочной привлекательности города.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налоги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visitors приносит местным компаниям доход, а городу — налоговые поступления. Эти средства могут поддерживать общественный транспорт, благоустройство и развитие туристической инфраструктуры.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инфраструктуру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destinations получают новые дороги, станции, навигацию и обновлённые public spaces. Туризм нередко ускоряет модернизацию территории, если развитие идёт планомерно и с учётом интересов жителей.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близких поездок к дальним путешествиям
</a:t>
            </a:r>
            <a:endParaRPr lang="en-US" sz="2272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travel experience расширяется по мере роста бюджета, уверенности и языковых навыков.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начинаются с выбора цели и возможностей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выбирают destinations там, где совпадают интересы, доступность и цель поездки. Путешествия расширяют словарь, учат сравнивать варианты и помогают говорить о реальном мире уверенно и точно.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2026-05-31T14:53:32Z</dcterms:created>
  <dcterms:modified xsi:type="dcterms:W3CDTF">2026-05-31T14:53:32Z</dcterms:modified>
</cp:coreProperties>
</file>