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измерение расстояний в Солнечной системе и горизонтальный параллакс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значение точных измерений расстояний в нашей Солнечной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космических расстояний: от античности до Возрождения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ученые оценивали расстояния до небесных тел без телескопов. Работы Аристарха, Птолемея и последующее развитие представлений в эпоху Возрождения заложили базу для дальнейших исследований.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астрономической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масштабирования орбит и удобного описания положений планет и малых тел. Схематическое изображение демонстрирует расстояние между центрами Земли и Солнца.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астрономической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— это среднее расстояние от Земли до Солнца, приблизительно 149,6 миллионов километров. Она служит мерой для определения и сравнения расстояний внутри Солнечной системы.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как основа измерения дистанций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расстояний до планет: внутренние и внешние орбиты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— Меркурий, Венера, Земля и Марс — располагаются на расстояниях до 228 миллионов километров от Солнца, их орбиты ближе к Земле.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— Юпитер, Сатурн, Уран и Нептун — находятся значительно дальше, от 778 миллионов до 4,5 миллиардов километров, с более длинными и вытянутыми орбитами.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расстояний обусловлены разной орбитальной формой и взаимным расположением планет в моменты наблюдений.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измерения расстояний до объектов Солнечной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Астрометрический параллакс — геометрический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 на измерении видимого смещения объекта относительно фона при изменении положения наблюдателя. Позволяет определить расстояния до ближайших планет и спутников с высокой точностью.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— измерение задержки радиосигнала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Посылка радиосигнала к планете и фиксация времени его возврата позволяет получить прямое значение расстояния с точностью до нескольких сотен метров. Метод стал ключевым для ближних планет.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— оценка по яркости и угловому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видимой яркости и углового диаметра объекта используется для приближенных расчетов расстояния, особенно для малых тел и планет, когда другие методы затруднены.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14429"/>
            <a:ext cx="4794300" cy="2284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Фактические расстояния до планет от Земли (в миллионах км)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минимальные, максимальные и средние расстояния до основных планет, отражая влияние орбитального движения.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существенно варьируют из-за движения планет по орбитам, что важно учитывать при навигации.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Параллакс: определение и значение в астрономии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— это видимое смещение объекта при смене позиции наблюдателя, обычно между двумя точками на Земле. Это явление служит основой для геометрического определения расстояний.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применяется для измерения дистанций до Луны, планет и ближайших звезд, обеспечивая фундаментальные данные о пространственном расположении.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имеет глубокие исторические корни и остаётся одним из наиболее точных способов уточнения расстояний в астрономии.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параллакса помогает выстраивать масштаб Вселенной и проверять соответствие моделей движения небесных тел.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параллакс — угол между направлением на объект из центра Земли и точки на её поверхности при максимальной высоте над горизонтом. Он уменьшается с увеличением расстояния до объекта.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параллакс: физический смысл и определение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особенно важно при наблюдении Луны и планет, позволяя точнее вычислять расстояния и корректировать астрономические модели.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параллакса от расстояния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 резкое уменьшение угла параллакса с ростом расстояния, усложняющее точные измерения для удалённых планет.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снижения точности параллакса – уменьшение угловых величин при больших дистанциях, что требует новых методов измерений.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 NASA,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измерения горизонтального параллакса Луны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Синхронные наблюдения с двух точек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удалённые обсерватории одновременно направляют телескопы на Луну, фиксируя её положение на звёздном фоне с высокой точностью. Это создаёт базу для расчёта угла параллакса.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расчёт параллакса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разницу в угловых координатах с двух точек и известное расстояние между ними, вычисляется горизонтальный параллакс, отражающий видимое смещение Луны.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применение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Кассини впервые успешно использовал этот метод в 1672 году, что стало фундаментом для точного измерения расстояния до Луны и развития астрономии.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горизонтального параллакса в вычислении размеров Земли и Луны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параллакс позволяет вычислить радиус Земли, используя разницу направлений на объект, наблюдаемый из двух точек с известным расстоянием между ними и применяя тригонометрические методы.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параллакса определяют расстояние до Луны, что становится основой для измерения её диаметра и уточнения орбитальных параметров, влияющих на лунные явления и навигацию.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точные измерения существенно улучшили астрономические модели, обеспечив базовые величины для последующих расчетов в астрономии и космических исследованиях.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расстояния с помощью горизонтального параллакса
</a:t>
            </a:r>
            <a:endParaRPr lang="en-US" sz="1965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получения расстояния до небесного объекта с использованием параллакса и формулы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в измерениях горизонтального параллакса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рефракция изменяет истинное направление света, вызывая искажения в углах наблюдения, что снижает точность определения параллакса.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Неодновременность наблюдений приводит к ошибкам, поскольку движение объектов и Земли изменяет положение небесного тела между измерениями.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Приборные ошибки включают неточности в настройке телескопов и ограниченную разрешающую способность оптики, влияя на точность измерений.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лазерные дальномеры и точную синхронизацию времени, значительно минимизируют систематические и случайные погрешности.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основана на отправке радиосигнала с Земли к планете и измерении времени возврата отражённого сигнала, что обеспечивает прямое и точное определение дистанций.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1961 года этот метод позволил получить данные с высокой точностью для Венеры, Марса и Меркурия, значительно улучшив знания о размерах и орбитах планет.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измерения расстояний до планет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измерения расстояний в Солнечной системе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трёх методов: параллакс, радиолокация и фотометрия, с акцентом на их точность, диапазон применения и типы измеряемых объектов.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обеспечивает высочайшую точность среди прямых методов, однако ограничена ближними планетами. Параллакс полезен для измерений ближних объектов, а фотометрия — для оценки яркости и размеров.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советская обсерватория успешно получила радиолокационный сигнал с Венеры, зафиксировав его возвращение спустя 4,5 минуты, подтвердив точность существующих измерений расстояний.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 минуты
</a:t>
            </a:r>
            <a:endParaRPr lang="en-US" sz="6448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прохождения радиосигнала туда и обратно, что обеспечило подтверждение длины астрономической единицы с высокой точностью.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обсерватория, 1961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космические миссии и современные методы измерения расстояний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Odyssey: радиолокация и картография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Mars Odyssey использует радиолокационные аппараты для точного измерения высот и анализа поверхности Марса, обеспечивая ценные данные для исследований и будущих миссий.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Lunar Reconnaissance Orbiter: лазерное высотное зондирование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LRO применяет лазерные дальномеры для создания детальных карт лунной поверхности с высоким разрешением, что способствует планированию лунных экспедиций.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Gaia: оптические измерения и параллакс звезд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 занимается измерением параллакса и движения миллиардов звёзд, используя оптические датчики, значительно уточняя карту неба и расширяя понимание структуры галактики.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точности определения астрономической единицы во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времени начала систематических измерений точность определения астрономической единицы улучшилась более чем в миллион раз, достигнув субкилометрового уровня.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инновационные методы измерений позволили снизить погрешность до прецизионных значений, критичных для современной астрономии.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2015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точности измерений расстояний на науку и технологии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измерения необходимы для точного расчет запуска и навигации межпланетных аппаратов, обеспечивающих успешное выполнение космических миссий и исследований.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о расстояниях позволяют уточнять массы планет, их гравитационное влияние и внутреннее строение, что способствует развитию планетологии и геофизики.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 космической навигации базируется на достоверных измерениях, что обеспечивает безопасность полётов и эффективное освоение Солнечной системы.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горизонтального параллакса и современных измерений расстояний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параллакс стал краеугольным камнем астрономии, а современные технологии подняли точность измерений на новый уровень, открывая широкие возможности для науки и космических исследований.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2026-05-07T22:58:13Z</dcterms:created>
  <dcterms:modified xsi:type="dcterms:W3CDTF">2026-05-07T22:58:13Z</dcterms:modified>
</cp:coreProperties>
</file>