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в литературе: горькое величие Победы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совестью русской литературы XX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изменившая литературу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 принесли в литературу новый язык, новые жанры и новую меру правды: фронтовое слово рождалось в окопе, а память о войне продолжила жить в послевоенных книгах.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военная литература стала центральной для 11 класса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учат видеть в подвиге не лозунг, а нравственный выбор человека, который остаётся один на один со страхом, долгом и совестью.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важны темы памяти, утраты и ответственности: литература показывает, как судьба солдата связана с судьбой семьи, города и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соединяют лирическую интонацию, документальную точность и психологическую глубину, поэтому помогают читать войну как исторический и человеческий опыт одновременно.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о Великой Отечественной войне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формы военной эпохи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фиксировали одну реальность с разных сторон: от мгновенной реакции на событие до его нравственного осмысления через годы.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значимы поэзия, проза и память; именно они создали главный корпус военной словесности.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голос, которому верили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начала войны звучали как прямое обращение к солдату и к тем, кто ждал его дома. Краткая строка, ясный ритм и простые слова делали поэзию почти боевым приказом — поддержать, удержать, не отступить.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ожидания и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стихах частное чувство не замыкается в себе: любовь, верность и надежда становятся силой, помогающей пережить разлуку. Поэтому рядом с тревогой в этих текстах всегда слышна внутренняя собранность и нравственная стойкость.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как часть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полосы, листовки, рукописи и плакаты превращали поэзию в видимый знак сопротивления. Стихотворение могло быть прочитано в эшелоне, в окопе или в госпитале, а значит, работало не только как искусство, но и как поддержка.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первых военных лет: слово, написанное на пределе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о войне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авторы, произведения и их ведущие темы. Это помогает увидеть, как одна историческая тема раскрывается в разных жанрах и интонациях.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эпос и лирика памяти образуют единое пространство военной темы: в центре всегда остаётся человек и его характер.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 Великой Отечественной войне; школьный литературный канон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стихотворение стало одним из самых сильных поэтических откликов на начало войны.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важна, потому что именно тогда ожидание превратилось в нравственную опору для миллионов людей, живших надеждой на возвращение с фронта.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Симонов, «Жди меня»; датировка создания — 1941 год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Александра Твардовского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1942–1945 годах и выходила частями в фронтовой печати, поэтому её интонация сразу была близка читателю-солдату. В центре — живой, узнаваемый характер простого бойца.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соединяет юмор, смекалку, терпение и внутреннюю свободу. Через бытовые сцены, дорогу, привал и переправу Твардовский показывает не украшенный подвиг, а стойкость народа, проверенную войной.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произведениях Константина Симонова, Александра Твардовского, Ольги Берггольц и Виктора Некрасова
</a:t>
            </a:r>
            <a:endParaRPr lang="en-US" sz="64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солдата в военной литературе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по-разному выделяют черты героя, но каждое из них отказывается от упрощённого, плакатного образа войны.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герой в литературе определяется не только подвигом, но и способностью сохранять человеческое достоинство в предельных обстоятельствах.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Блокадная лирика Ольги Берггольц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Берггольц слово не украшает страдание, а помогает выдержать его. Оно удерживает человека от внутреннего распада, когда голод и холод становятся повседневной реальностью осаждённого города.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предельной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показана как проверка на способность жить, работать и оставаться человеком. Поэтесса не скрывает тяжести опыта, но показывает, что стойкость рождается из ответственности перед другими.
</a:t>
            </a:r>
            <a:endParaRPr lang="en-US" sz="1036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лирика говорит не только от имени одного человека, но и от имени Ленинграда. Личное переживание в ней расширяется до общего исторического голоса, который слышат и потомки.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Берггольц звучала как обращение к живым и память о погибших одновременно. В этом соединении скорби и надежды заключена её особая нравственная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темы войны в литературе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поэзия 1941–1945 годов, послевоенная проза, литература памяти и современные тексты о семейной ответственности формируют единый путь осмысления войны.
</a:t>
            </a:r>
            <a:endParaRPr lang="en-US" sz="9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правда окопа и цена выбора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1950–1970-х годов переносит внимание с официального пафоса на конкретный опыт солдата, где важны страх, усталость, случайность смерти и ответственность за товарища.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Виктора Некрасова, Юрия Бондарева, Василя Быкова и Бориса Васильева фронт показан как испытание характера, в котором моральный выбор нередко оказывается труднее самого боя.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избегают красивого упрощения войны: рядом с героизмом стоят боль, утраты, ошибочные решения и тяжелая память о погибших, которую нельзя заменить лозунгом.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новая правда о войне — суровая, психологически точная и человечески убедительная, где подвиг раскрывается не через эффект, а через внутреннюю стойкость.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на войне и в тылу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военной литературе показывают не только участие в бою, но и огромную работу спасения: санитарную службу, связь, дежурство, ожидание писем и сохранение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Медсестры, связистки, зенитчицы, матери и вдовы становятся носителями памяти о потерях и сострадании; через их судьбы особенно ясно видна цена жизни, вынесенной из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военной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по-своему передают опыт войны и нравственный смысл Победы.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жанр, тем шире исторический ракурс; чем короче форма, тем сильнее эмоциональная концентрация и эффект непосредственного свидетельства.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военной литературы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послевоенной литературе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фиксирует свежую память о фронте: письма, похоронки, похороны, возвращение домой и первые попытки назвать утраты без прикрас.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нравственное осмысление: как сохраняется имя погибшего, как семья и школа передают правду о войне новым поколениям.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связывается с семейными архивами, музеями, мемориалами и личной ответственностью за память, чтобы прошлое не превратилось в абстрактную дату.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XX века; обобщение по программным произведениям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повторяются в произведениях о войне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мотивы связывают личную судьбу героя с судьбой семьи, города и страны, поэтому они легко распознаются в разных жанрах и эпохах.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тем показывает не бедность материала, а глубину общего опыта, который литература раскрывает через разные эмоциональные и художественные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военной литературы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редко повышают голос: они доверяют точному, почти простому слову, которое сильнее звучит на фоне страха, потерь и ожидания.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документальность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шинель, окопная грязь, фронтовая дорога или сжатая реплика создают ощущение подлинности и помогают увидеть войну через конкретную человеческую сцену.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фронтовая интонация делает героев ближе читателю: они говорят просто, резко, иногда с юмором, сохраняя достоинство в тяжелых обстоятельствах.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обращения, письма и короткие формулы усиливают эмоциональный ритм текста, превращая частный эпизод в знак общей памяти и нравственного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Письмо-треугольник как след живого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листок, сложенный треугольником, хранит не только текст, но и дыхание эпохи. Рядом с ним легко представить вечный огонь, музейную витрину и семейный альбом, где личная история соединяется с историей страны.
</a:t>
            </a:r>
            <a:endParaRPr lang="en-US" sz="1019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 войне на школьной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повестей и романов рядом с фотографиями ветеранов напоминают, что литература о войне не принадлежит прошлому. Она возвращает имена, помогает читать память и учит вниманию к человеческой судьбе.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и семейный архив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памятника лежат цветы, а дома хранятся письма, награды и снимки фронтовиков. Вместе они создают единое пространство памяти, в котором частная утрата становится частью общей истории Победы.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памяти: монументы, книги, семейные архивы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разговоре о войне на уроке литературы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точно понимать исторический контекст: когда и о каком этапе войны говорит текст, какие реальные обстоятельства стоят за художественным образом и почему автор выбирает именно этот ракурс.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голос рассказчика, героя и автора, а также видеть, как в произведении соединяются личная судьба, судьба поколения и нравственный выбор в предельной ситуации.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должен приводить к главному выводу: литература о войне учит не восхищению разрушением, а уважению к человеческой жизни, памяти о погибших и ответственности за мир.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Горькое величие Победы в литературе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сохраняет не только память о подвиге, но и правду о потерях, внутренней стойкости и цене мира, за который заплатили судьбами миллионов.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2026-05-20T00:54:04Z</dcterms:created>
  <dcterms:modified xsi:type="dcterms:W3CDTF">2026-05-20T00:54:04Z</dcterms:modified>
</cp:coreProperties>
</file>