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части, кроме корня, есть в основе слова?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слово по частям и найдём его секреты!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основу слова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меняет форму, его окончание меняется, а основа остаётся. Если научиться видеть приставку и суффикс, проще понимать строение слов, находить родственные слова и писать без лишних ошибок.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основа слова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слова — это его главная часть без окончания. Она хранит основной смысл слова и помогает узнавать его в разных формах, даже когда окончание уже другое.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38162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может быть очень короткой: иногда в ней есть только корень. Но часто к корню добавляются приставка и суффикс, и тогда основа становится длиннее.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13615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в основу не входит, потому что оно изменяется. Чтобы найти основу, сначала нужно убрать меняющуюся часть слова и посмотреть, что осталось.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019" y="1692275"/>
            <a:ext cx="208425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5357" y="1692275"/>
            <a:ext cx="238200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4332" y="1715735"/>
            <a:ext cx="239100" cy="19128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— главная часть слова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03400" y="2208625"/>
            <a:ext cx="20856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есть у родственных слов: лес, лесок, лесной, перелесок. Именно он помогает понять, о чём говорит слово, и объединяет его с близкими по смыслу словами.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70625" y="2208625"/>
            <a:ext cx="20856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может быть шире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не всегда занимает всю основу один. Рядом с ним могут стоять приставка и суффикс, и тогда слово становится длиннее, но смысл остаётся связанным с корнем.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470825" y="2208625"/>
            <a:ext cx="20856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словами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найти корень, легче увидеть родственные слова и не спутать похожие по звучанию. Это особенно удобно, когда слово кажется очень длинным и немного хитрым.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35224" y="0"/>
            <a:ext cx="250645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481475"/>
            <a:ext cx="65541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стоит перед корнем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163775" y="2535050"/>
            <a:ext cx="2172000" cy="16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Сравни: ехать, уехать, приехать, переехать. Маленькая приставка показывает направление или изменение действия. Иногда одна такая часть меняет смысл слова почти как волшебная кнопка.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69368" y="2535050"/>
            <a:ext cx="2172000" cy="16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находится перед корнем и входит в основу слова. Она помогает образовывать новые слова и добавляет новое значение. Например, к слову ехать можно присоединить разные приставки.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стоит после корня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находится после корня и тоже входит в основу. Он может сделать слово ласковым, маленьким или показать признак предмета, как в слове домик.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помогает образовывать новые слова от одного корня. Например, лес — лесок, гриб — грибок, учить — учитель. Слово меняется, но остаётся узнаваемым.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суффиксу слово становится точнее и выразительнее. Иногда он подсказывает, кто это, какой это предмет или какой у него оттенок значения.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основу слова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разбора помогает увидеть окончание, основу, корень, приставку и суффикс.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изменяется, когда слово ставят в другую форму: стол, стола, столу, столом, столы. Значит, это не самая постоянная часть слова.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570325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помогает слову «дружить» с другими словами в предложении. Оно показывает, как слово связано с соседями и какую форму сейчас использует.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7793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остаётся одинаковой во всех этих формах. Именно поэтому её считают частью слова без окончания, а не вместе с ним.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862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убрать окончание, легко запутаться в разборе. Сначала меняем слово, потом отделяем окончание, и только после этого смотрим на основу.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окончание не входит в основу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4692" y="2190090"/>
            <a:ext cx="238200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5992" y="2202924"/>
            <a:ext cx="239100" cy="212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9317" y="2190090"/>
            <a:ext cx="238200" cy="238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1675"/>
            <a:ext cx="8493000" cy="5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части могут быть в основе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1154075" y="2668725"/>
            <a:ext cx="15915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корень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основа совпадает с корнем. Так бывает в коротких словах, где нет приставки и суффикса, и слово выглядит совсем простым.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880350" y="2668725"/>
            <a:ext cx="15915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с приставкой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основе может быть корень и приставка. Тогда приставка стоит перед корнем и помогает образовать новое слово или изменить его значение.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586502" y="2668725"/>
            <a:ext cx="15915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с приставкой и суффиксом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основа включает сразу три части: приставку, корень и суффикс. Такое слово похоже на конструктор, где каждая деталь на своём месте.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4925" y="1153344"/>
            <a:ext cx="2727900" cy="1862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7225" y="1153344"/>
            <a:ext cx="2727900" cy="186211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050" y="1153344"/>
            <a:ext cx="2727900" cy="18621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705150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Перелесок: маленькая лесная хитрость
</a:t>
            </a:r>
            <a:pPr algn="l" indent="0" marL="0">
              <a:lnSpc>
                <a:spcPct val="100000"/>
              </a:lnSpc>
              <a:buNone/>
            </a:pPr>
            <a:r>
              <a:rPr lang="en-US" sz="8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перелесок есть приставка пере- и суффикс -ок. Корень -лес- остаётся главным, а остальные части добавляют новое значение. Так слово рассказывает о месте рядом с лесом и делает картинку в голове очень ясной.
</a:t>
            </a:r>
            <a:endParaRPr lang="en-US" sz="874" dirty="0"/>
          </a:p>
        </p:txBody>
      </p:sp>
      <p:sp>
        <p:nvSpPr>
          <p:cNvPr id="12" name="Text 2"/>
          <p:cNvSpPr txBox="1"/>
          <p:nvPr/>
        </p:nvSpPr>
        <p:spPr>
          <a:xfrm>
            <a:off x="6529025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Бездомный: как части помогают смыслу
</a:t>
            </a:r>
            <a:pPr algn="l" indent="0" marL="0">
              <a:lnSpc>
                <a:spcPct val="100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бездомный есть приставка без-, корень -дом- и суффикс -н-. Слово говорит о том, что чего-то нет, и делает значение точным. Разбор по составу помогает увидеть, как маленькие части работают вместе.
</a:t>
            </a:r>
            <a:endParaRPr lang="en-US" sz="875" dirty="0"/>
          </a:p>
        </p:txBody>
      </p:sp>
      <p:sp>
        <p:nvSpPr>
          <p:cNvPr id="13" name="Text 3"/>
          <p:cNvSpPr txBox="1"/>
          <p:nvPr/>
        </p:nvSpPr>
        <p:spPr>
          <a:xfrm>
            <a:off x="881275" y="3261000"/>
            <a:ext cx="17631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Подоконник: слово с тремя частями
</a:t>
            </a:r>
            <a:pPr algn="l" indent="0" marL="0">
              <a:lnSpc>
                <a:spcPct val="100000"/>
              </a:lnSpc>
              <a:buNone/>
            </a:pPr>
            <a:r>
              <a:rPr lang="en-US" sz="7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подоконник можно заметить приставку под-, корень -окон- и суффикс -ник-. Слово сразу становится длиннее корня и выглядит как настоящий языковой конструктор. Такие примеры помогают увидеть, что основа может быть не одной частью, а несколькими.
</a:t>
            </a:r>
            <a:endParaRPr lang="en-US" sz="779" dirty="0"/>
          </a:p>
        </p:txBody>
      </p:sp>
      <p:sp>
        <p:nvSpPr>
          <p:cNvPr id="14" name="Text 4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слов с приставкой и суффиксом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приставка меняет смысл слова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905300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без приставки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берём обычное слово, например «писать» или «идти». Его значение понятно и спокойно, как ученик перед переменой.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99087" y="2099525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Добавляем приставку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перед корнем появляется маленькая часть. Она входит в основу и сразу подсказывает новое действие, направление или начало движения.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522588" y="2549100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Получаем новое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«писать» выходит «переписать», из «идти» — «войти», из «лететь» — «прилететь». Одна приставка заметно меняет смысл слова.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суффикс меняет значение слова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стоит после корня и помогает образовывать новые слова. Он может сделать предмет маленьким, как в словах «столик» и «грибок», или придать слову ласковый оттенок.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суффикса слово может назвать признак, принадлежность или человека по профессии. Поэтому от одного корня получаются разные, но близкие по смыслу слова.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не просто украшают слово, а помогают точнее передать мысль. Сравните: «лес» и «лесок», «учить» и «учитель» — смысл сразу становится другим.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40200" y="1441250"/>
            <a:ext cx="3480900" cy="19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основа совпадает с корнем целиком. Так бывает в коротких словах, где нет ни приставки, ни суффикса — и это совершенно нормально.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0200" y="3614650"/>
            <a:ext cx="34809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русскому языку для 3 класса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162550" y="193920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частей кроме корня
</a:t>
            </a:r>
            <a:endParaRPr lang="en-US" sz="4300" dirty="0"/>
          </a:p>
        </p:txBody>
      </p:sp>
      <p:sp>
        <p:nvSpPr>
          <p:cNvPr id="6" name="Text 3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Родственные слова помогают найти корень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подберите слова с похожим смыслом и звучанием: «сад», «садик», «садовый», «посадка». У них есть общая часть, которая и подсказывает корень.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38162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общая часть найдена, сравните слова внимательнее. Всё, что меняется перед корнем или после него, помогает увидеть приставку и суффикс, а не путать их с корнем.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13615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особенно полезен, когда слово кажется длинным и хитрым. Родственные слова работают как подсказки: они помогают разбирать слово спокойно и без лишних ошибок.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4780" y="0"/>
            <a:ext cx="265714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59385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слова как дом для его частей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7029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остаётся в доме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основе слова живут корень, приставка и суффикс. Это главные части, которые сохраняются, когда слово меняет форму. Они помогают понять, как оно устроено.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5238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стоит снаружи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в этот «дом» не входит, потому что оно меняется. Оно как дверца: открывается для разных форм, а сама основа остаётся на месте.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разбора слова по составу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шаг за шагом найти все части слова и не перепутать окончание с основой.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разборе слова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387825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принимать окончание за суффикс. Чтобы не запутаться, слово нужно изменить по форме и посмотреть, что именно меняется в конце.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5762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считать приставку частью корня. Помогают родственные слова: если общая часть остаётся, значит, перед корнем есть отдельная приставка.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264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искать основу, не проверив слово в другой форме. Так легко пропустить окончание и сделать разбор неточным, как у спешащего сыщика.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766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ошибка — торопиться и не сравнивать слова. Аккуратный разбор всегда начинается с проверки формы слова, а не с догадок.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132" y="1692275"/>
            <a:ext cx="238200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4907" y="1715735"/>
            <a:ext cx="239100" cy="1912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9669" y="1692275"/>
            <a:ext cx="208425" cy="238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примеры разбора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03400" y="2208625"/>
            <a:ext cx="20856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«Берёзка»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слове основа — «берёзк-». Корень — «берёз-», суффикс — «-к-», окончание — «-а». Суффикс помогает назвать маленькую берёзу.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70625" y="2208625"/>
            <a:ext cx="20856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«Подруга»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основа — «подруг-». Приставка — «под-», корень — «-руг-». Слово показывает близкого человека, а приставка входит в основу целиком.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470825" y="2208625"/>
            <a:ext cx="20856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«Перелесок»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основа — «перелеск-». Есть приставка «пере-», корень «-лес-» и суффикс «-ок». Вместе они создают значение небольшого леса.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0715" y="729975"/>
            <a:ext cx="3518271" cy="397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289000"/>
            <a:ext cx="4366200" cy="7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про основу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48875" y="3032048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разбирайте слово по шагам: измените форму, найдите окончание, выделите основу, а потом ищите корень, приставку и суффикс. Тогда разбор станет понятным и аккуратным.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966150" y="1477675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слова — это часть без окончания. В ней могут быть только корень, а могут быть корень, приставка и суффикс вместе. Именно они помогают слову строить значение.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7700" y="1034125"/>
            <a:ext cx="39486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основа — не только корень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151487" y="2296925"/>
            <a:ext cx="28410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— главная часть слова, но основа часто шире его. В ней могут жить приставка и суффикс, а окончание остаётся отдельно. Если идти по шагам, разбор получается ясным и совсем не страшным.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2026-05-21T23:00:33Z</dcterms:created>
  <dcterms:modified xsi:type="dcterms:W3CDTF">2026-05-21T23:00:33Z</dcterms:modified>
</cp:coreProperties>
</file>