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обзор: Расширяющаяся Вселенная
</a:t>
            </a:r>
            <a:endParaRPr lang="en-US" sz="3843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ключевые аспекты расширения Вселенной и его значение для космологии.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момент в понимании космоса
</a:t>
            </a:r>
            <a:endParaRPr lang="en-US" sz="323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считалось, что Вселенная статична. Открытие Хабблом в 1929 году радикально изменило это представление: галактики удаляются друг от друга, что указывает на расширение космоса.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значение красного смещения
</a:t>
            </a:r>
            <a:endParaRPr lang="en-US" sz="3436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смещение — увеличение длины волны света от удаляющихся объектов, что говорит о движении этих объектов прочь от наблюдателя.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Повсеместное наблюдение красного смещения в спектрах галактик всех направлений подтверждает, что само пространство расширяется.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смещения пропорциональна скорости удаления, что позволяет измерять расстояния и скорость движения далеких галактик.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скорости удаления галактик от расстояния (закон Хаббла)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прямую связь, подтверждающую однородное расширение пространства на больших масштабах.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линии соответствует значению постоянной Хаббла, отражая скорость расширения Вселенной.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Хаббл, 1929; обновлено современной астрономией, 2020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в измерениях влияют на расчёт возраста и модели развития Вселенной, подчеркивая необходимость точных наблюдений.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67–74 км/с/Мпк
</a:t>
            </a:r>
            <a:endParaRPr lang="en-US" sz="5498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научные исследования до 2024 года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диапазон современных оценок скорости расширения Вселенной по разным методам.
</a:t>
            </a:r>
            <a:endParaRPr lang="en-US" sz="19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измерения постоянной Хаббла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подходы дают близкие, но разные значения постоянной Хаббла, что стимулирует активные научные дебаты.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разрыв между методами, возможно из-за новых физических явлений или систематических ошибок.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SH0ES, Planck, H0LiCOW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космического микроволнового фонового излучения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1965 году Пензиас и Вилсон обнаружили фон, равномерно заполняющий космос, что стало прямым доказательством горячей, расширяющейся Вселенной.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чёрного тела реликтового излучения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показали, что фон обладает идеальным спектром абсолютно чёрного тела при температуре 2,73 К, подтверждая теорию Большого взрыва.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Анизотропии реликтового излучения и их значение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температурные флуктуации в реликтовом излучении отражают условия ранней Вселенной и формирование первых структур.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Реликтовое излучение — ключ к истории Вселенной
</a:t>
            </a:r>
            <a:endParaRPr lang="en-US" sz="26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расширения Вселенной с Большого взрыва
</a:t>
            </a:r>
            <a:endParaRPr lang="en-US" sz="245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~13,8 млрд лет назад — Большой взрыв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экстремально плотного и горячего состояния космоса, основа для последующего расширения и эволюции.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~10^-32 с — фаза инфляции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Мгновенное экспоненциальное расширение Вселенной, увеличившее её размер в огромных масштабах.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миллионы лет — формирование лёгких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Нуклеосинтез породил первые водород, гелий и другие лёгкие элементы во Вселенной.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продолжающееся ускоренное расширение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тёмной энергии и космологические наблюдения подтверждают текущее ускорение роста масштабов Вселенной.
</a:t>
            </a:r>
            <a:endParaRPr lang="en-US" sz="9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размера Вселенной во времени
</a:t>
            </a:r>
            <a:endParaRPr lang="en-US" sz="273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три основных этапа расширения — инфляцию, замедленную фазу и недавнее ускорение под влиянием тёмной энергии.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Planck и WMAP подтверждают модель с фазовым изменением скорости роста Вселенной.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Planck и WMAP, 2018-2023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тёмной материи и тёмной энергии в расширении
</a:t>
            </a:r>
            <a:endParaRPr lang="en-US" sz="2352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 составляет около 27% массы-энергии, удерживая галактики и скопления вместе благодаря гравитационному влиянию.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энергия, примерно 68-70%, вызывает ускоренное расширение космоса, заставляя пространство увеличиваться быстрее с течением времени.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материи недоступны прямому наблюдению и обнаруживаются лишь косвенно через их влияние на движение и структуру Вселенной.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природы этих компонентов — ключ к разгадке будущего расширения и судьбы космоса.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ускоренного расширения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1998 году команды астрономов во главе с С. Перлмуттером, Б. Шмидтом и А. Риисом обнаружили, что Вселенная расширяется с ускорением. Использование сверхновых типа Ia позволило измерить интенсивность света далёких объектов, что показало неожиданный рост скорости расширения.
</a:t>
            </a:r>
            <a:endParaRPr lang="en-US" sz="979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и подтверждение влияния тёмной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открытие ускорения расширения в 2011 году была присуждена Нобелевская премия по физике. Анализ полученных данных подтверждает наличие тёмной энергии — загадочного компонента, ответственного за этот феномен.
</a:t>
            </a:r>
            <a:endParaRPr lang="en-US" sz="106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ускорения расширения
</a:t>
            </a:r>
            <a:endParaRPr lang="en-US" sz="254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геометрии Вселенной и расширение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модели предполагают три основных типа геометрии пространства: плоскую, открытую и замкнутую, что влияет на динамику её развития.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космического микроволнового фонового излучения показывают почти плоскую геометрию с параметром плотности Ω около единицы, поддерживая современную космологию.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типа геометрии зависит, будет ли расширение Вселенной вечным или в будущем сменится сжатием, что обусловлено общей плотностью материи и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расширения: сравнение моделей
</a:t>
            </a:r>
            <a:endParaRPr lang="en-US" sz="268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различия между замедляющимся, постоянным и ускоряющимся расширением с учётом влияния тёмной энергии.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ускоренное расширение, обусловленное тёмной энергией, является наиболее вероятным сценарием развития Вселенной.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сверхновых и космического микроволнового фонового излучения, 1998–2020
</a:t>
            </a:r>
            <a:endParaRPr lang="en-US" sz="7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расширения на структуру и эволюцию Вселенной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дистанций между галактиками способствует динамическому развитию больших структур, таких как скопления и сверхскопления галактик.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Остывание космического пространства снижает способность к звёздообразованию, что определяет переход Вселенной в более «спокойное» состояние.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формирует космологический горизонт, ограничивающий наблюдаемую область и влияющий на распределение материи в масштабах свыше миллиардов световых лет.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влияние: расширяется ли Солнечная система?
</a:t>
            </a:r>
            <a:endParaRPr lang="en-US" sz="2471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пространства практически не затрагивает гравитационно связанные системы благодаря локальной силе притяжения, сохраняющей структуру таких объектов.
</a:t>
            </a:r>
            <a:endParaRPr lang="en-US" sz="1163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межгалактических расстояниях приблизительно в 1 мегапарсек и больше расширение становится заметным, влияя на общую динамику космоса.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масштабах Солнечной системы и Млечного Пути гравитация значительно превосходит влияние космологического расширения.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для локальных систем расширение Вселенной не оказывает существенного эффекта на их стабильность и структуру.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94" y="1726000"/>
            <a:ext cx="3554713" cy="2127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наблюдаемые последствия расширения
</a:t>
            </a:r>
            <a:endParaRPr lang="en-US" sz="268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наблюдаемые эффекты расширения пространства и их влияние на структуру и видимость объектов во Вселенной.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пространства формирует структуру Вселенной и влияет на её наблюдаемые свойства.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SDSS, Planck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расширения сегодня: крупные проекты и миссии
</a:t>
            </a:r>
            <a:endParaRPr lang="en-US" sz="2215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телескоп Хаббла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Измеряет расстояния и скорости удаления галактик, уточняя значение постоянной Хаббла и расширение Вселенной.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Planck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Анализирует космическое микроволновое излучение, определяя геометрию и композицию космоса.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SDSS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карту распределения галактик, выявляя крупномасштабные структуры и плотность материи.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Euclid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тёмную энергию, помогает раскрыть причины ускоренного расширения Вселенной.
</a:t>
            </a:r>
            <a:endParaRPr lang="en-US" sz="10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вопросы и научные дебаты
</a:t>
            </a:r>
            <a:endParaRPr lang="en-US" sz="3692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Расхождения в значениях постоянной Хаббла («Hubble tension») вызывают споры о точности измерений и физике ранней Вселенной.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тёмной энергии остаётся невыясненной, что стимулирует разработку альтернативных теорий и моделей расширения космоса.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Обсуждаются систематические ошибки наблюдений и возможности модификации гравитационной теории для объяснения текущих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расширяющейся Вселенной: гипотезы и сценарии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смерть и Большой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ускоренного расширения приведёт к рассеиванию энергии и тепловой смерти. Вариант «Большого разрыва» предполагает, что расширение уничтожит все структуры при изменении параметров тёмной энергии.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стабилизации и неопределённости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гипотезы допускают замедление или остановку расширения. Их реализация зависит от точных свойств тёмной энергии, что остаётся предметом активных исследований.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расширения Вселенной в современной космологии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Вселенной трансформировало научное понимание космоса, опираясь на множество наблюдений и теорий. Исследование тёмной материи и энергии остаётся ключевым вызовом и перспективой для будущих открытий.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2026-05-08T00:10:51Z</dcterms:created>
  <dcterms:modified xsi:type="dcterms:W3CDTF">2026-05-08T00:10:51Z</dcterms:modified>
</cp:coreProperties>
</file>