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88" y="238187"/>
            <a:ext cx="4274529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3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Мексика и Куба: как географы изучают территорию
</a:t>
            </a:r>
            <a:endParaRPr lang="en-US" sz="2363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 — это система природы, людей и хозяйства.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выбирают Мексику и Кубу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Мексика и Куба наглядно показывают, как географ изучает разные территории одними и теми же методами.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6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7" y="358714"/>
            <a:ext cx="7087622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именно изучают географы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60" dirty="0"/>
          </a:p>
        </p:txBody>
      </p:sp>
      <p:sp>
        <p:nvSpPr>
          <p:cNvPr id="11" name="Text 2"/>
          <p:cNvSpPr txBox="1"/>
          <p:nvPr/>
        </p:nvSpPr>
        <p:spPr>
          <a:xfrm>
            <a:off x="398350" y="1831500"/>
            <a:ext cx="2616300" cy="11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 сначала описывает формы поверхности: горы, равнины, плато, берега и острова. Рельеф влияет на дороги, расселение людей и хозяйственную деятельность.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264400" y="1831500"/>
            <a:ext cx="2616300" cy="11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воды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изучают климат и воды: температуру, осадки, ветры, реки, моря и сезонные изменения. Эти условия определяют, где жить и как использовать землю.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836650" y="3602626"/>
            <a:ext cx="2616300" cy="11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риски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учитывать природные риски: засухи, ураганы, землетрясения, наводнения и оползни. Они показывают, насколько территория удобна и безопасна для жизни.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691050" y="3602626"/>
            <a:ext cx="2616300" cy="11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исследования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Итогом исследования становятся карта, таблица, диаграмма и вывод. Они помогают быстро увидеть главные особенности территории и объяснить их причину.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6130450" y="1831500"/>
            <a:ext cx="2616300" cy="11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 хозяйство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 рассматривают население и хозяйство: где находятся города, какие отрасли развиты и как люди используют ресурсы территории в повседневной жизни.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географического исследования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географ переходит от вопроса к обоснованному выводу.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6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6958" y="1671375"/>
            <a:ext cx="3193475" cy="311239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 1: поставить вопрос и выбрать объект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60" dirty="0"/>
          </a:p>
        </p:txBody>
      </p:sp>
      <p:sp>
        <p:nvSpPr>
          <p:cNvPr id="11" name="Text 2"/>
          <p:cNvSpPr txBox="1"/>
          <p:nvPr/>
        </p:nvSpPr>
        <p:spPr>
          <a:xfrm>
            <a:off x="398337" y="3476563"/>
            <a:ext cx="2451000" cy="12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Подобрать источники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начала используют учебные карты, атлас и краткие справочные материалы. Они помогают быстро понять положение территории, её размеры и соседние объекты.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98337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Выбрать объект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выбирают территорию для изучения и чётко определяют её границы. Это может быть штат, остров, побережье или город, если тема школьного проекта ограничена.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294772" y="3476563"/>
            <a:ext cx="2451000" cy="12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Собрать первичные сведения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 местности тоже полезны: по ним легче заметить берега, застройку, растительность и особенности рельефа, которые не всегда сразу видны на схеме.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294772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Сформулировать 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формулируют главный вопрос исследования. Например: почему в одном месте суше, а в другом больше осадков, или как рельеф влияет на расселение людей.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 2: собрать сведения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60" dirty="0"/>
          </a:p>
        </p:txBody>
      </p:sp>
      <p:sp>
        <p:nvSpPr>
          <p:cNvPr id="11" name="Text 2"/>
          <p:cNvSpPr txBox="1"/>
          <p:nvPr/>
        </p:nvSpPr>
        <p:spPr>
          <a:xfrm>
            <a:off x="673100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Отметить объекты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Отмечают на карте все нужные объекты: города, горы, реки, дороги, побережья и другие ориентиры. Это помогает не потерять важные детали при сравнении.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782528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Вести 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блокноте записывают наблюдения по маршруту: что видно вокруг, как меняется рельеф, какие растения встречаются и есть ли признаки засухи или ветра.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99576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Сравнить источники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сверяют по нескольким источникам, чтобы не опираться на одно мнение или одну карту. Так информация становится точнее и надёжнее.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7013190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Использовать инструменты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поиска полезны атлас, школьный набор карт и Google Earth. Они дают разные ракурсы одной территории и дополняют друг друга.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 3: найти связи и закономерности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60" dirty="0"/>
          </a:p>
        </p:txBody>
      </p:sp>
      <p:sp>
        <p:nvSpPr>
          <p:cNvPr id="10" name="Text 2"/>
          <p:cNvSpPr txBox="1"/>
          <p:nvPr/>
        </p:nvSpPr>
        <p:spPr>
          <a:xfrm>
            <a:off x="2726965" y="2579073"/>
            <a:ext cx="1549291" cy="179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Сравнить территории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сравнивают территории между собой: например, побережье и внутренние районы, горные области и равнины, густонаселённые и малонаселённые участки.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844013" y="2579073"/>
            <a:ext cx="1549291" cy="179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причины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ищут причины различий. Высокие горы, сухой климат или близость к морю по-разному влияют на жизнь людей и размещение городов.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17537" y="2579073"/>
            <a:ext cx="1549291" cy="179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Разложить данные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данные из карт, таблиц и снимков раскладывают по признакам: рельеф, климат, население и хозяйство. Так легче увидеть, что с чем связано.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57626" y="2579073"/>
            <a:ext cx="1549291" cy="179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Сделать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формулируют закономерности: где суше, где выше, где плотнее население и где больше природных рисков. Это и есть основа вывода.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 4: проверить выводы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60" dirty="0"/>
          </a:p>
        </p:txBody>
      </p:sp>
      <p:sp>
        <p:nvSpPr>
          <p:cNvPr id="11" name="Text 2"/>
          <p:cNvSpPr txBox="1"/>
          <p:nvPr/>
        </p:nvSpPr>
        <p:spPr>
          <a:xfrm>
            <a:off x="673100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Сверить карту и фото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Проверяют, совпадает ли вывод с картой и фотографией. Если вид поверхности и описание территории расходятся, значит, нужен повторный анализ.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782528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цифры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Сравнивают статистику с диаграммой. Так легче заметить ошибки в числах или неправильно выбранный период наблюдений.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99576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Сопоставить наблюдения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Сопоставляют местные сведения с собственными наблюдениями. Это особенно полезно, когда речь идёт о погоде, сезонах, дорогах или изменениях берега.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7013190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Укрепить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несколько источников подтверждают один и тот же результат, вывод становится более надёжным и его можно включать в работу.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8689" y="1670354"/>
            <a:ext cx="3011023" cy="31144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7" y="358714"/>
            <a:ext cx="7087622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 5: оформить результат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98337" y="3476563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перегружать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школьного проекта достаточно одной карты и одной диаграммы, если они хорошо отражают тему. Важно не перегружать работу лишними материалами.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98337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Выбрать форму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можно представить как карту, схему, краткий доклад или мини-проект. Выбор формы зависит от того, что именно удалось исследовать.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123585" y="3476563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Сделать выводы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завершить работу тремя-четырьмя чёткими выводами. Они должны отвечать на главный вопрос и быть понятными без долгих пояснений.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123585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Сохранить логику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работе обязательно показывают вопрос исследования, использованные методы и главный вывод. Без этого оформление выглядит неполным и неубедительным.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6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81" y="1763380"/>
            <a:ext cx="5139684" cy="22297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Картографический метод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карт помогает увидеть не только положение, но и особенности территории.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карты дают разные сведения об одной территории и вместе дают более полный вывод.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атлас и школьные карты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6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066" y="1318084"/>
            <a:ext cx="2531681" cy="32164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как главный инструмент географа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60" dirty="0"/>
          </a:p>
        </p:txBody>
      </p:sp>
      <p:sp>
        <p:nvSpPr>
          <p:cNvPr id="11" name="Text 2"/>
          <p:cNvSpPr txBox="1"/>
          <p:nvPr/>
        </p:nvSpPr>
        <p:spPr>
          <a:xfrm>
            <a:off x="3020500" y="1903350"/>
            <a:ext cx="1779600" cy="25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и берега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физической карте Мексики сразу видны горные хребты, высокие плато и протяжённые берега у Тихого океана и Мексиканского залива. Эти особенности влияют на дороги, климат и расселение.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975563" y="1903350"/>
            <a:ext cx="1779600" cy="25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 и море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Кубы подчёркивает её островное положение, вытянутую форму и связь с морскими путями. Из-за этого особенно важны порты, прибрежные поселения и защита от штормов.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930627" y="1903350"/>
            <a:ext cx="1779600" cy="25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объясняет карта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карта помогает заметить, почему территории живут по-разному: где легче строить транспорт, где выше природные риски и где условия для хозяйства более благоприятны.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3385" y="3387493"/>
            <a:ext cx="8522150" cy="143977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и измерения в поле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60" dirty="0"/>
          </a:p>
        </p:txBody>
      </p:sp>
      <p:sp>
        <p:nvSpPr>
          <p:cNvPr id="12" name="Text 2"/>
          <p:cNvSpPr txBox="1"/>
          <p:nvPr/>
        </p:nvSpPr>
        <p:spPr>
          <a:xfrm>
            <a:off x="547141" y="1776338"/>
            <a:ext cx="1660542" cy="13899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и осмотр
</a:t>
            </a:r>
            <a:pPr algn="l" indent="0" marL="0">
              <a:lnSpc>
                <a:spcPct val="100000"/>
              </a:lnSpc>
              <a:buNone/>
            </a:pPr>
            <a:r>
              <a:rPr lang="en-US" sz="4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географ идёт по маршруту и фиксирует всё, что видно вокруг: рельеф, растения, состояние берега, следы воды или ветра. Это помогает заметить детали, которых нет на схеме.
</a:t>
            </a:r>
            <a:endParaRPr lang="en-US" sz="1105" dirty="0"/>
          </a:p>
        </p:txBody>
      </p:sp>
      <p:sp>
        <p:nvSpPr>
          <p:cNvPr id="13" name="Text 3"/>
          <p:cNvSpPr txBox="1"/>
          <p:nvPr/>
        </p:nvSpPr>
        <p:spPr>
          <a:xfrm>
            <a:off x="2656569" y="1776338"/>
            <a:ext cx="1660542" cy="13899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Зарисовки и фото
</a:t>
            </a:r>
            <a:pPr algn="l" indent="0" marL="0">
              <a:lnSpc>
                <a:spcPct val="100000"/>
              </a:lnSpc>
              <a:buNone/>
            </a:pPr>
            <a:r>
              <a:rPr lang="en-US" sz="4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делают зарисовки и фотографии, чтобы сохранить внешний вид местности. Такой материал удобно сравнивать позже с картой, снимками и записями из дневника наблюдений.
</a:t>
            </a:r>
            <a:endParaRPr lang="en-US" sz="1083" dirty="0"/>
          </a:p>
        </p:txBody>
      </p:sp>
      <p:sp>
        <p:nvSpPr>
          <p:cNvPr id="14" name="Text 4"/>
          <p:cNvSpPr txBox="1"/>
          <p:nvPr/>
        </p:nvSpPr>
        <p:spPr>
          <a:xfrm>
            <a:off x="4773617" y="1776338"/>
            <a:ext cx="1660542" cy="13899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измерения
</a:t>
            </a:r>
            <a:pPr algn="l" indent="0" marL="0">
              <a:lnSpc>
                <a:spcPct val="100000"/>
              </a:lnSpc>
              <a:buNone/>
            </a:pPr>
            <a:r>
              <a:rPr lang="en-US" sz="4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проводят простые измерения: температуру, влажность, высоту, направление ветра. Даже короткие замеры дают полезные сведения о природных условиях места.
</a:t>
            </a:r>
            <a:endParaRPr lang="en-US" sz="1187" dirty="0"/>
          </a:p>
        </p:txBody>
      </p:sp>
      <p:sp>
        <p:nvSpPr>
          <p:cNvPr id="15" name="Text 5"/>
          <p:cNvSpPr txBox="1"/>
          <p:nvPr/>
        </p:nvSpPr>
        <p:spPr>
          <a:xfrm>
            <a:off x="6887231" y="1776338"/>
            <a:ext cx="1660542" cy="13899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результатов
</a:t>
            </a:r>
            <a:pPr algn="l" indent="0" marL="0">
              <a:lnSpc>
                <a:spcPct val="100000"/>
              </a:lnSpc>
              <a:buNone/>
            </a:pPr>
            <a:r>
              <a:rPr lang="en-US" sz="4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наблюдения записывают сразу, чтобы не потерять важные детали. Потом эти записи помогают сделать вывод о том, как территория меняется и чем она отличается от других.
</a:t>
            </a:r>
            <a:endParaRPr lang="en-US" sz="115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Статистический метод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помогает увидеть не только отдельное значение, но и изменение во времени. Особенно полезно сравнивать одинаковые показатели по нескольким годам или сезонам.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3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близкие тёплые значения, но у Кубы колебания меньше. Это помогает сравнивать климат и делать выводы по тенденции, а не по одному наблюдению.
</a:t>
            </a:r>
            <a:endParaRPr lang="en-US" sz="731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для сравнения климатических различий Мексики и Кубы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6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8689" y="1670354"/>
            <a:ext cx="3011023" cy="31144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7" y="358714"/>
            <a:ext cx="7087622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Дистанционные и визуальные данные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98337" y="3476563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со временем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сравнивать снимки за разные даты, можно заметить вырубку леса, размыв берега, расширение города или изменение русел рек. Так видны перемены в природе и хозяйстве.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98337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обзор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Спутниковые изображения позволяют быстро увидеть большие территории целиком. По цвету и форме различают леса, воду, города, поля и песчаные участки побережья.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123585" y="3476563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 другими данными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Визуальные данные удобно совмещать с картой и статистикой. Тогда становится проще понять, где именно находится объект и почему он выглядит именно так.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123585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Труднодоступные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Аэрофотоснимки помогают рассмотреть участки, куда трудно добраться пешком. Это особенно важно для гор, болот, удалённых островов и протяжённых береговых линий.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6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6958" y="1671375"/>
            <a:ext cx="3193475" cy="311239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Интервью и местные источники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60" dirty="0"/>
          </a:p>
        </p:txBody>
      </p:sp>
      <p:sp>
        <p:nvSpPr>
          <p:cNvPr id="11" name="Text 2"/>
          <p:cNvSpPr txBox="1"/>
          <p:nvPr/>
        </p:nvSpPr>
        <p:spPr>
          <a:xfrm>
            <a:off x="398337" y="3476563"/>
            <a:ext cx="2451000" cy="12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территории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сведения особенно полезны для понимания хозяйства: рыбного промысла, сельского труда, работы портов и сезонных ограничений. Это связывает природу и жизнь людей.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98337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жителей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с местными жителями помогает узнать то, чего нет в учебнике: где бывают подтопления, как часто дуют сильные ветры и какие дороги трудны в сезон дождей.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294772" y="3476563"/>
            <a:ext cx="2451000" cy="12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сведений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данные нужно проверять и сопоставлять с картой, снимками и статистикой. Тогда они становятся не просто рассказом, а надёжной частью исследования.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294772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Советы специалистов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Учителя, экскурсоводы и сотрудники заповедников часто знают особенности территории лучше любого краткого описания. Они могут подсказать, какие места стоит сравнить и почему.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2478348"/>
            <a:ext cx="5139684" cy="12320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признаков Мексики и Кубы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002723" y="1611697"/>
            <a:ext cx="2669329" cy="193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выделить главное: разные территории, разные годы или разные природные условия. Важно выбирать одинаковые признаки и не смешивать несвязанные факты.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02724" y="3670988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одинаковых признаках различия становятся заметнее: Мексика сильнее зависит от рельефа и засух, а Куба — от моря и ураганов.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002723" y="4196141"/>
            <a:ext cx="2742941" cy="380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сравнение по картам и справочным материалам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6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2591" y="1653603"/>
            <a:ext cx="2591131" cy="28809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7" y="358714"/>
            <a:ext cx="7087622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Кейс: Мексика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60" dirty="0"/>
          </a:p>
        </p:txBody>
      </p:sp>
      <p:sp>
        <p:nvSpPr>
          <p:cNvPr id="11" name="Text 2"/>
          <p:cNvSpPr txBox="1"/>
          <p:nvPr/>
        </p:nvSpPr>
        <p:spPr>
          <a:xfrm>
            <a:off x="398350" y="1799900"/>
            <a:ext cx="1779600" cy="268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климатические зоны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картам климатических зон видно, что в Мексике рядом соседствуют жаркие низменности и более прохладные высокогорья. Это делает страну удобной для сравнения разных природных условий.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353405" y="1799900"/>
            <a:ext cx="1779600" cy="268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 влажность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Таблицы температур помогают понять, где теплее и суше, а где влажность выше. Так легче объяснить, почему в одних районах лучше развиты одни виды хозяйства, а в других — иные.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308460" y="1799900"/>
            <a:ext cx="1779600" cy="268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Растительность и землепользование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Спутниковые снимки показывают, где больше зелёной растительности, где меньше влаги и как используются земли. По ним видно, как природа связана с жизнью населения.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3385" y="3387493"/>
            <a:ext cx="8522150" cy="143977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Мексика: что можно исследовать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60" dirty="0"/>
          </a:p>
        </p:txBody>
      </p:sp>
      <p:sp>
        <p:nvSpPr>
          <p:cNvPr id="12" name="Text 2"/>
          <p:cNvSpPr txBox="1"/>
          <p:nvPr/>
        </p:nvSpPr>
        <p:spPr>
          <a:xfrm>
            <a:off x="673100" y="1880164"/>
            <a:ext cx="1460500" cy="1169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территории
</a:t>
            </a:r>
            <a:pPr algn="l" indent="0" marL="0">
              <a:lnSpc>
                <a:spcPct val="100000"/>
              </a:lnSpc>
              <a:buNone/>
            </a:pPr>
            <a:r>
              <a:rPr lang="en-US" sz="4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рассматривают рельеф: горы, плоскогорья и побережья. Эти особенности влияют на дороги, размещение городов и то, насколько удобно перемещаться по стране.
</a:t>
            </a:r>
            <a:endParaRPr lang="en-US" sz="998" dirty="0"/>
          </a:p>
        </p:txBody>
      </p:sp>
      <p:sp>
        <p:nvSpPr>
          <p:cNvPr id="13" name="Text 3"/>
          <p:cNvSpPr txBox="1"/>
          <p:nvPr/>
        </p:nvSpPr>
        <p:spPr>
          <a:xfrm>
            <a:off x="2782528" y="1880164"/>
            <a:ext cx="1460500" cy="1169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риски
</a:t>
            </a:r>
            <a:pPr algn="l" indent="0" marL="0">
              <a:lnSpc>
                <a:spcPct val="100000"/>
              </a:lnSpc>
              <a:buNone/>
            </a:pPr>
            <a:r>
              <a:rPr lang="en-US" sz="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изучают природные риски. В Мексике важно учитывать землетрясения, засухи и их повторяемость, чтобы понимать, где людям нужна особая защита.
</a:t>
            </a:r>
            <a:endParaRPr lang="en-US" sz="988" dirty="0"/>
          </a:p>
        </p:txBody>
      </p:sp>
      <p:sp>
        <p:nvSpPr>
          <p:cNvPr id="14" name="Text 4"/>
          <p:cNvSpPr txBox="1"/>
          <p:nvPr/>
        </p:nvSpPr>
        <p:spPr>
          <a:xfrm>
            <a:off x="4899576" y="1880164"/>
            <a:ext cx="1460500" cy="1169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Побережья и центр
</a:t>
            </a:r>
            <a:pPr algn="l" indent="0" marL="0">
              <a:lnSpc>
                <a:spcPct val="100000"/>
              </a:lnSpc>
              <a:buNone/>
            </a:pPr>
            <a:r>
              <a:rPr lang="en-US" sz="4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сравнивают внутренние районы и побережья. У них разный климат, хозяйство и плотность населения, поэтому они по-разному связаны между собой.
</a:t>
            </a:r>
            <a:endParaRPr lang="en-US" sz="1011" dirty="0"/>
          </a:p>
        </p:txBody>
      </p:sp>
      <p:sp>
        <p:nvSpPr>
          <p:cNvPr id="15" name="Text 5"/>
          <p:cNvSpPr txBox="1"/>
          <p:nvPr/>
        </p:nvSpPr>
        <p:spPr>
          <a:xfrm>
            <a:off x="7013190" y="1880164"/>
            <a:ext cx="1460500" cy="1169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природы и жизни
</a:t>
            </a:r>
            <a:pPr algn="l" indent="0" marL="0">
              <a:lnSpc>
                <a:spcPct val="100000"/>
              </a:lnSpc>
              <a:buNone/>
            </a:pPr>
            <a:r>
              <a:rPr lang="en-US" sz="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сопоставляют карты, статистику и снимки, чтобы увидеть, как природа влияет на города, сельское хозяйство и изменение ландшафта.
</a:t>
            </a:r>
            <a:endParaRPr lang="en-US" sz="98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6958" y="1671375"/>
            <a:ext cx="3193475" cy="311239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Кейс: Куба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60" dirty="0"/>
          </a:p>
        </p:txBody>
      </p:sp>
      <p:sp>
        <p:nvSpPr>
          <p:cNvPr id="11" name="Text 2"/>
          <p:cNvSpPr txBox="1"/>
          <p:nvPr/>
        </p:nvSpPr>
        <p:spPr>
          <a:xfrm>
            <a:off x="398337" y="3476563"/>
            <a:ext cx="2451000" cy="12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Берега и изменения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Спутниковые изображения помогают следить за береговой линией, изменением пляжей и состоянием прибрежных зон. Так заметны последствия ветра, волн и сильных дождей.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98337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Островная страна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Куба удобна для изучения как островное государство: почти всё здесь связано с морем, портами и прибрежными поселениями. Это сразу видно по карте и снимкам.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294772" y="3476563"/>
            <a:ext cx="2451000" cy="12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показывает расположение городов, а статистика — сезонные колебания в хозяйстве и транспорте. Вместе эти данные объясняют, почему морские связи так важны для страны.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294772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Погодные опасности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Кубы особенно важны ураганы и штормы. По статистике и местным наблюдениям можно понять, как они влияют на берега, дороги и повседневную жизнь.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74061" y="1394505"/>
            <a:ext cx="659587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вопроса к выводу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1282111" y="2914262"/>
            <a:ext cx="657977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исследование начинается с вопроса и заканчивается понятным выводом. Если использовать карту, наблюдение, статистику и сравнение, можно точно объяснить, как устроена территория и почему она меняется.
</a:t>
            </a:r>
            <a:endParaRPr lang="en-US" sz="136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2026-07-26T21:49:28Z</dcterms:created>
  <dcterms:modified xsi:type="dcterms:W3CDTF">2026-07-26T21:49:28Z</dcterms:modified>
</cp:coreProperties>
</file>