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500" y="2725406"/>
            <a:ext cx="8486700" cy="21133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288475"/>
            <a:ext cx="5329500" cy="3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1559507"/>
            <a:ext cx="55917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Квадратные уравнения помогают находить неизвестные в реальных задачах.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763925"/>
            <a:ext cx="55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задач с помощью квадратных уравнений
</a:t>
            </a:r>
            <a:endParaRPr lang="en-US" sz="2649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27125" y="720488"/>
            <a:ext cx="3609600" cy="3599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612750"/>
            <a:ext cx="44142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уравнения второй степени решают задачи
</a:t>
            </a:r>
            <a:endParaRPr lang="en-US" sz="2649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628900"/>
            <a:ext cx="44142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8 классе эта тема показывает, как текстовое условие превращается в математическую модель. С её помощью находят длину, время, скорость, число и проверяют ответ по смыслу.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363700"/>
            <a:ext cx="63552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квадратное уравнение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355850" y="1337975"/>
            <a:ext cx="1616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Неизвестное в квадрате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Квадратное уравнение отличается тем, что неизвестная величина входит во второй степени. Именно это делает его более сложным, чем линейное уравнение, и расширяет число возможных решений.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059825" y="1337975"/>
            <a:ext cx="1616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вид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уравнение записывают так: ax²+bx+c=0, где a не равно нулю. По этому виду сразу видно, какие коэффициенты нужно использовать для дальнейших вычислений.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763800" y="1337975"/>
            <a:ext cx="1616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коэффициенты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Коэффициенты a, b и c могут быть целыми, дробными или отрицательными. От их значений зависит, сколько корней получится, и каким способом удобнее решать уравнение.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467775" y="1337975"/>
            <a:ext cx="1616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задачей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практике квадратное уравнение появляется после перевода условия задачи на язык букв и формул. Тогда оно становится моделью ситуации, а не просто набором символов.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7171760" y="1337975"/>
            <a:ext cx="1616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смысла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найденный корень не всегда подходит. В задачах на длину, возраст, скорость или количество нужно оставить только те значения, которые соответствуют реальному условию.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306728" y="1319345"/>
            <a:ext cx="44196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переменной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выбирают неизвестную величину и обозначают её буквой. Обычно за x берут то, что нужно найти в задаче: сторону, число, время или скорость.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1760054" y="2184657"/>
            <a:ext cx="44196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остальных величин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через выбранную переменную выражают все другие данные условия. Так появляются выражения вроде x+3, 2x, 11−x или формулы, связанные с площадью и движением.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106868" y="3049974"/>
            <a:ext cx="44196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Составление равенства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записывают равенство по условию задачи. В нём часто встречаются произведение, сумма, разность или квадрат, поэтому и получается уравнение второй степени.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472794" y="3915304"/>
            <a:ext cx="44196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решению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уравнение составлено, его приводят к стандартному виду и решают. Затем обязательно проверяют, подходят ли найденные значения по смыслу и единицам измерения.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55800" y="363700"/>
            <a:ext cx="58629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текст задачи превращается в уравнение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текстовой задачи
</a:t>
            </a:r>
            <a:endParaRPr lang="en-US" sz="2516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от условия к проверенному ответу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5800" y="363700"/>
            <a:ext cx="6180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Стандартный вид уравнения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2359850"/>
            <a:ext cx="2560500" cy="17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Приведение к виду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решением уравнение приводят к форме ax²+bx+c=0. Для этого раскрывают скобки, переносят слагаемые в одну часть и приводят подобные члены.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291764" y="2359225"/>
            <a:ext cx="2560500" cy="17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Стандартный вид удобен тем, что коэффициенты a, b и c сразу видны. Это помогает быстро вычислить дискриминант и выбрать способ решения.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27750" y="2358638"/>
            <a:ext cx="2560500" cy="17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записи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ещё раз убедиться, что перед уравнением стоит ноль. Если выражение не приведено полностью, легко ошибиться в знаках и получить неверные корни.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дискриминанта и числа корней
</a:t>
            </a:r>
            <a:endParaRPr lang="en-US" sz="2741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Дискриминант помогает заранее понять, сколько решений может иметь квадратное уравнение, ещё до вычисления самих корней.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D больше нуля, корней два; если равно нулю — один; если меньше нуля — действительных корней нет.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алгебры, 8 класс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306725" y="1469475"/>
            <a:ext cx="4483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Вычислить D
</a:t>
            </a:r>
            <a:pPr algn="l" indent="0" marL="0">
              <a:lnSpc>
                <a:spcPct val="115000"/>
              </a:lnSpc>
              <a:buNone/>
            </a:pPr>
            <a:r>
              <a:rPr lang="en-US" sz="3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находят дискриминант по формуле D=b²−4ac. Именно его значение показывает, будут ли у уравнения действительные корни и сколько их окажется.
</a:t>
            </a:r>
            <a:endParaRPr lang="en-US" sz="1198" dirty="0"/>
          </a:p>
        </p:txBody>
      </p:sp>
      <p:sp>
        <p:nvSpPr>
          <p:cNvPr id="9" name="Text 2"/>
          <p:cNvSpPr txBox="1"/>
          <p:nvPr/>
        </p:nvSpPr>
        <p:spPr>
          <a:xfrm>
            <a:off x="2128184" y="2487575"/>
            <a:ext cx="4483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Подставить в формулу
</a:t>
            </a:r>
            <a:pPr algn="l" indent="0" marL="0">
              <a:lnSpc>
                <a:spcPct val="115000"/>
              </a:lnSpc>
              <a:buNone/>
            </a:pPr>
            <a:r>
              <a:rPr lang="en-US" sz="3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D неотрицателен, корни находят по формуле x=(−b±√D)/(2a). Сначала подставляют коэффициенты, затем выполняют вычисления для каждого знака.
</a:t>
            </a:r>
            <a:endParaRPr lang="en-US" sz="1198" dirty="0"/>
          </a:p>
        </p:txBody>
      </p:sp>
      <p:sp>
        <p:nvSpPr>
          <p:cNvPr id="10" name="Text 3"/>
          <p:cNvSpPr txBox="1"/>
          <p:nvPr/>
        </p:nvSpPr>
        <p:spPr>
          <a:xfrm>
            <a:off x="2904155" y="3505675"/>
            <a:ext cx="4483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Особый случай
</a:t>
            </a:r>
            <a:pPr algn="l" indent="0" marL="0">
              <a:lnSpc>
                <a:spcPct val="115000"/>
              </a:lnSpc>
              <a:buNone/>
            </a:pPr>
            <a:r>
              <a:rPr lang="en-US" sz="3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дискриминант равен нулю, корень только один. Тогда формула упрощается до x=−b/(2a), что позволяет быстрее получить ответ без лишних вычислений.
</a:t>
            </a:r>
            <a:endParaRPr lang="en-US" sz="1198" dirty="0"/>
          </a:p>
        </p:txBody>
      </p:sp>
      <p:sp>
        <p:nvSpPr>
          <p:cNvPr id="11" name="Text 4"/>
          <p:cNvSpPr txBox="1"/>
          <p:nvPr/>
        </p:nvSpPr>
        <p:spPr>
          <a:xfrm>
            <a:off x="355800" y="363700"/>
            <a:ext cx="572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корней квадратного уравнения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0405" y="1056050"/>
            <a:ext cx="2823089" cy="303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55800" y="363700"/>
            <a:ext cx="63552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задачи на прямоугольник
</a:t>
            </a:r>
            <a:endParaRPr lang="en-US" sz="2600" dirty="0"/>
          </a:p>
        </p:txBody>
      </p:sp>
      <p:sp>
        <p:nvSpPr>
          <p:cNvPr id="13" name="Text 2"/>
          <p:cNvSpPr txBox="1"/>
          <p:nvPr/>
        </p:nvSpPr>
        <p:spPr>
          <a:xfrm>
            <a:off x="355800" y="1548725"/>
            <a:ext cx="2624400" cy="8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переменной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Обозначим ширину прямоугольника через x сантиметров. Тогда длина будет x+3 сантиметра, потому что по условию она на 3 сантиметра больше ширины.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355800" y="2492594"/>
            <a:ext cx="2624400" cy="8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Составление уравнения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формуле площади получаем равенство x(x+3)=40. Это выражает связь между сторонами и площадью, поэтому задача сразу превращается в уравнение.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355800" y="3436468"/>
            <a:ext cx="2624400" cy="8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записи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раскрытия скобок выходит x²+3x−40=0. Теперь уравнение записано в стандартном виде, и можно искать его корни известным способом.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6187527" y="1548725"/>
            <a:ext cx="24453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подходящего корня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ответе остаётся только положительное значение, потому что длина и ширина не могут быть отрицательными. Математический корень без смысла в задаче не подходит.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6187527" y="2980325"/>
            <a:ext cx="24453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пример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пример показывает, как из обычного текста получается квадратное уравнение. Достаточно правильно обозначить неизвестное и внимательно связать его с условием.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6075" y="2424599"/>
            <a:ext cx="3709500" cy="100920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4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Типовые задачи, которые приводят к квадратным уравнениям
</a:t>
            </a:r>
            <a:endParaRPr lang="en-US" sz="2574" dirty="0"/>
          </a:p>
        </p:txBody>
      </p:sp>
      <p:sp>
        <p:nvSpPr>
          <p:cNvPr id="7" name="Text 1"/>
          <p:cNvSpPr txBox="1"/>
          <p:nvPr/>
        </p:nvSpPr>
        <p:spPr>
          <a:xfrm>
            <a:off x="355800" y="17579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вид уравнения возникает в разных сюжетах: в геометрии, задачах на числа и движении.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628550" y="17578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сюжеты сводятся к одному алгоритму: выбрать переменную, записать связи и получить квадратное уравнение.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716075" y="4319800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алгебры, 8 класс
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363700"/>
            <a:ext cx="63552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на множители как способ решения
</a:t>
            </a:r>
            <a:endParaRPr lang="en-US" sz="2125" dirty="0"/>
          </a:p>
        </p:txBody>
      </p:sp>
      <p:sp>
        <p:nvSpPr>
          <p:cNvPr id="10" name="Text 2"/>
          <p:cNvSpPr txBox="1"/>
          <p:nvPr/>
        </p:nvSpPr>
        <p:spPr>
          <a:xfrm>
            <a:off x="355800" y="1337975"/>
            <a:ext cx="20262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способа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левая часть уравнения раскладывается на множители, его можно решить быстрее, чем через дискриминант. Достаточно привести выражение к виду произведения, равного нулю, и найти каждый множитель.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2491213" y="1337975"/>
            <a:ext cx="20262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нуля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произведение равно нулю, хотя бы один из множителей должен быть нулем. Поэтому запись (x−p) (x−q)=0 сразу дает два возможных значения: x=p и x=q.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626625" y="1337975"/>
            <a:ext cx="20262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метод удобен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способ особенно полезен, если коэффициенты небольшие и множители легко угадываются. Он помогает сэкономить время и избежать лишних вычислений с корнем из дискриминанта.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6762038" y="1337975"/>
            <a:ext cx="20262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задачей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нахождения корней их обязательно проверяют по смыслу условия. В текстовых задачах подходят только те значения, которые не нарушают ограничения на длину, время, количество или другие величины.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363700"/>
            <a:ext cx="6180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нужна проверка корней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55810" y="2359850"/>
            <a:ext cx="1976929" cy="17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Сравнить с условием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посмотреть, что именно искали в задаче: длину, возраст, число предметов, время или скорость. Найденный корень должен соответствовать этой величине и не противоречить тексту условия.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90572" y="2359225"/>
            <a:ext cx="1976929" cy="17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Отбросить невозможное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значения, слишком большие числа или дроби там, где нужны целые предметы, обычно не подходят. Математически корень может существовать, но в реальной ситуации он окажется лишним.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25310" y="2359225"/>
            <a:ext cx="1976929" cy="17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Проверить подстановкой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подставить каждый корень обратно в исходное равенство. Это помогает убедиться, что уравнение решено верно, а в вычислениях не было ошибки в знаках или преобразованиях.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60060" y="2359225"/>
            <a:ext cx="1976929" cy="17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Записать окончательный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ответе оставляют только подходящие корни и обязательно указывают единицы измерения. Так решение становится полным, понятным и согласованным с условием текстовой задачи.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 решении задач
</a:t>
            </a:r>
            <a:endParaRPr lang="en-US" sz="2900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трудности чаще возникают не в самой формуле, а на этапах перевода условия, преобразований и проверки результата.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ошибок связано с пониманием текста и отсутствием проверки, поэтому важно решать задачу по шагам, а не только вычислять корни.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учебная схема по материалам школьного курса алгебры, 8 класс.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306728" y="1319345"/>
            <a:ext cx="44196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Выбрать величину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определяют, что неизвестно в задаче: время, скорость или расстояние. Обычно за переменную удобно брать ту величину, которая встречается в нескольких частях условия.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1760054" y="2184657"/>
            <a:ext cx="44196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Использовать формулу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применяют соотношение s=vt и выражают через одну переменную все нужные величины. Если движение происходит на двух участках или с разными скоростями, уравнение становится квадратным.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106868" y="3049974"/>
            <a:ext cx="44196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Составить равенство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подстановки данных получают равенство по условию задачи. Неизвестная может входить и в скорость, и во время, поэтому при умножении выражений появляется член второй степени.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472794" y="3915304"/>
            <a:ext cx="44196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Проверить смысл ответа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Полученные корни сравнивают с реальной ситуацией. В задачах на движение отрицательное время или скорость невозможны, поэтому оставляют только те значения, которые имеют физический смысл.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55800" y="363700"/>
            <a:ext cx="58629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на движение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363700"/>
            <a:ext cx="63552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на два числа
</a:t>
            </a:r>
            <a:endParaRPr lang="en-US" sz="2600" dirty="0"/>
          </a:p>
        </p:txBody>
      </p:sp>
      <p:sp>
        <p:nvSpPr>
          <p:cNvPr id="10" name="Text 2"/>
          <p:cNvSpPr txBox="1"/>
          <p:nvPr/>
        </p:nvSpPr>
        <p:spPr>
          <a:xfrm>
            <a:off x="355775" y="1337975"/>
            <a:ext cx="20262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Меньшее число как x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одно число больше другого на несколько единиц, удобнее обозначить меньшее число буквой x. Тогда второе число легко записать через x, и условие становится более наглядным.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2491188" y="1337975"/>
            <a:ext cx="20262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и разность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задаче сказано, что числа дают определенную сумму или отличаются на заданное число, эти сведения переводят в уравнение. Так появляются выражения вида x и x+k.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626600" y="1337975"/>
            <a:ext cx="20262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чисел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известно произведение, то после подстановки второго числа через x получается квадратное уравнение. Такой прием часто встречается в школьных задачах и помогает тренировать составление выражений.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6762013" y="1337975"/>
            <a:ext cx="20262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обоих корней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решения обычно находят два значения. Их нужно проверить по условию, потому что оба могут быть математически верными, но только один или оба подходят для задачи.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 способ решения подходит к разным типам задач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сюжеты требуют разных опорных шагов, но почти всегда начинается все с переменной и уравнения. Затем выбирают самый короткий путь к корням.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понятнее тип задачи, тем легче выбрать подход: где-то достаточно разложения на множители, а где-то надежнее считать дискриминант.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школьным типам задач курса алгебры 8 класса.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363700"/>
            <a:ext cx="6180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Единицы измерения в условии задачи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55810" y="2359850"/>
            <a:ext cx="1976929" cy="17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Привести к одному виду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величины в одной задаче должны быть выражены в одинаковых единицах. Если длины даны в сантиметрах и метрах, сначала их нужно привести к одной системе.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90572" y="2359225"/>
            <a:ext cx="1976929" cy="17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Не смешивать величины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подставлять минуты вместо часов или километры вместо метров без пересчета. Иначе коэффициенты уравнения будут неверными, а полученный ответ не совпадет с условием.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25310" y="2359225"/>
            <a:ext cx="1976929" cy="17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Следить за формулой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важно согласовать единицы в формулах площади, скорости и времени. Тогда каждый множитель будет иметь правильный смысл, а вычисления останутся понятными и точными.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60060" y="2359225"/>
            <a:ext cx="1976929" cy="17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Проверять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решения еще раз смотрят, в каких единицах нужно записать результат. Это помогает избежать ошибок в записи и делает ответ аккуратным и полным.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363700"/>
            <a:ext cx="58629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одного примера пошагово
</a:t>
            </a:r>
            <a:endParaRPr lang="en-US" sz="2720" dirty="0"/>
          </a:p>
        </p:txBody>
      </p:sp>
      <p:sp>
        <p:nvSpPr>
          <p:cNvPr id="11" name="Text 2"/>
          <p:cNvSpPr txBox="1"/>
          <p:nvPr/>
        </p:nvSpPr>
        <p:spPr>
          <a:xfrm>
            <a:off x="1142596" y="1319229"/>
            <a:ext cx="3656700" cy="5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Записать условие
</a:t>
            </a:r>
            <a:pPr algn="l" indent="0" marL="0">
              <a:lnSpc>
                <a:spcPct val="115000"/>
              </a:lnSpc>
              <a:buNone/>
            </a:pPr>
            <a:r>
              <a:rPr lang="en-US" sz="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двух чисел равна 11, а их произведение равно 24. Значит, нужно найти такие числа, которые одновременно удовлетворяют обоим условиям задачи.
</a:t>
            </a:r>
            <a:endParaRPr lang="en-US" sz="993" dirty="0"/>
          </a:p>
        </p:txBody>
      </p:sp>
      <p:sp>
        <p:nvSpPr>
          <p:cNvPr id="12" name="Text 3"/>
          <p:cNvSpPr txBox="1"/>
          <p:nvPr/>
        </p:nvSpPr>
        <p:spPr>
          <a:xfrm>
            <a:off x="1517677" y="2035190"/>
            <a:ext cx="3656700" cy="5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Ввести переменную
</a:t>
            </a:r>
            <a:pPr algn="l" indent="0" marL="0">
              <a:lnSpc>
                <a:spcPct val="115000"/>
              </a:lnSpc>
              <a:buNone/>
            </a:pPr>
            <a:r>
              <a:rPr lang="en-US" sz="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Пусть первое число равно x. Тогда второе число можно выразить как 11−x, потому что их сумма по условию должна оставаться равной 11.
</a:t>
            </a:r>
            <a:endParaRPr lang="en-US" sz="993" dirty="0"/>
          </a:p>
        </p:txBody>
      </p:sp>
      <p:sp>
        <p:nvSpPr>
          <p:cNvPr id="13" name="Text 4"/>
          <p:cNvSpPr txBox="1"/>
          <p:nvPr/>
        </p:nvSpPr>
        <p:spPr>
          <a:xfrm>
            <a:off x="1804630" y="2751155"/>
            <a:ext cx="3656700" cy="5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Составить уравнение
</a:t>
            </a:r>
            <a:pPr algn="l" indent="0" marL="0">
              <a:lnSpc>
                <a:spcPct val="115000"/>
              </a:lnSpc>
              <a:buNone/>
            </a:pPr>
            <a:r>
              <a:rPr lang="en-US" sz="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чисел равно 24, поэтому записываем x(11−x)=24. После раскрытия скобок получаем квадратное уравнение x²−11x+24=0, готовое к решению.
</a:t>
            </a:r>
            <a:endParaRPr lang="en-US" sz="993" dirty="0"/>
          </a:p>
        </p:txBody>
      </p:sp>
      <p:sp>
        <p:nvSpPr>
          <p:cNvPr id="14" name="Text 5"/>
          <p:cNvSpPr txBox="1"/>
          <p:nvPr/>
        </p:nvSpPr>
        <p:spPr>
          <a:xfrm>
            <a:off x="2107397" y="3467131"/>
            <a:ext cx="3656700" cy="5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Найти корни
</a:t>
            </a:r>
            <a:pPr algn="l" indent="0" marL="0">
              <a:lnSpc>
                <a:spcPct val="115000"/>
              </a:lnSpc>
              <a:buNone/>
            </a:pPr>
            <a:r>
              <a:rPr lang="en-US" sz="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Решаем уравнение и получаем два значения. Каждый корень может быть кандидатом на ответ, поэтому оба нужно проверить по исходному условию.
</a:t>
            </a:r>
            <a:endParaRPr lang="en-US" sz="993" dirty="0"/>
          </a:p>
        </p:txBody>
      </p:sp>
      <p:sp>
        <p:nvSpPr>
          <p:cNvPr id="15" name="Text 6"/>
          <p:cNvSpPr txBox="1"/>
          <p:nvPr/>
        </p:nvSpPr>
        <p:spPr>
          <a:xfrm>
            <a:off x="2345759" y="4183117"/>
            <a:ext cx="3656700" cy="5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5. Проверить 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Подстановка показывает, что оба числа подходят: их сумма дает 11, а произведение — 24. Значит, задача имеет два корректных ответа, которые нужно записать.
</a:t>
            </a:r>
            <a:endParaRPr lang="en-US" sz="99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363700"/>
            <a:ext cx="63552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закрепляется навык решения
</a:t>
            </a:r>
            <a:endParaRPr lang="en-US" sz="2600" dirty="0"/>
          </a:p>
        </p:txBody>
      </p:sp>
      <p:sp>
        <p:nvSpPr>
          <p:cNvPr id="10" name="Text 2"/>
          <p:cNvSpPr txBox="1"/>
          <p:nvPr/>
        </p:nvSpPr>
        <p:spPr>
          <a:xfrm>
            <a:off x="355800" y="1337975"/>
            <a:ext cx="20262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упражнения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 быстрее формируется на небольших заданиях: составить уравнение, найти дискриминант, выбрать способ решения и проверить ответ. Такие упражнения помогают не терять последовательность действий.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2491213" y="1337975"/>
            <a:ext cx="20262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сюжеты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полезны задачи на прямоугольники, числа, движение и простые геометрические ситуации. Они учат узнавать знакомую модель в новом тексте и применять один и тот же алгоритм.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626625" y="1337975"/>
            <a:ext cx="20262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над ошибками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решение не получилось, важно найти, на каком шаге возникла ошибка: в знаке, в раскрытии скобок или в переводе условия. Это делает повторение более полезным.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6762038" y="1337975"/>
            <a:ext cx="20262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Регулярность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чаще ученик решает похожие задачи, тем увереннее он действует. Постепенно алгоритм становится привычным, а вычисления занимают меньше времени и вызывают меньше затруднений.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6275" y="1306500"/>
            <a:ext cx="7451400" cy="78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Квадратные уравнения в задачах: от условия к ответу
</a:t>
            </a:r>
            <a:endParaRPr lang="en-US" sz="3078" dirty="0"/>
          </a:p>
        </p:txBody>
      </p:sp>
      <p:sp>
        <p:nvSpPr>
          <p:cNvPr id="5" name="Text 1"/>
          <p:cNvSpPr txBox="1"/>
          <p:nvPr/>
        </p:nvSpPr>
        <p:spPr>
          <a:xfrm>
            <a:off x="1776150" y="2515140"/>
            <a:ext cx="5591700" cy="13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показывает, как текст задачи превращается в понятное уравнение, а затем — в проверенный ответ. Если выбрать переменную, аккуратно выполнить вычисления и учесть смысл условия, решение становится надежным и понятным.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2026-05-29T10:55:46Z</dcterms:created>
  <dcterms:modified xsi:type="dcterms:W3CDTF">2026-05-29T10:55:46Z</dcterms:modified>
</cp:coreProperties>
</file>