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СССР: конец 1920-х – 1930-е гг. – основные направления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формирования новой системы образования и науки для индустриализации и развития страны.
</a:t>
            </a:r>
            <a:endParaRPr lang="en-US" sz="2616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реформ в образовании и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СССР ставил задачу ликвидации неграмотности и создания массовой научной базы для реализации социалистического строительства и индустриализации.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1926 году грамотность среди мужчин достигала 56,6%, а у женщин — 31,7%, что отражало гендерное и региональное неравенство в обучении.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низкий уровень образования сохранялся среди крестьян, где большинство населения имело лишь начальные знания, отставая от европейских стран почти на полвека.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образовательный уровень населения к концу 1920-х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Запущены программы ликвидации неграмотности — «ликбезы» и вечерние трудовые школы стали доступными в городах и селах.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 грамотности включало молодёжь и взрослых, позволив за 1930–1933 годы охватить десятки миллионов человек.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ликвидация неграмотности: методы и масштабы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специально адаптированная учебная литература и методики, ускоряющие процесс освоения чтения и письма.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школьном образовании: единая трудовая школа и политехническое обучение
</a:t>
            </a:r>
            <a:endParaRPr lang="en-US" sz="236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 году заменены дореволюционные гимназии едиными трудовыми школами, открыты доступные массовые учебные заведения.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политехнический принцип — обучение сочетало теорию с практическими трудовыми навыками для подготовки рабочих кадров.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стали инструментом формирования социалистического мировоззрения и укрепления идеологии.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школ и обязательное обучение содействовали повышению общего образовательного уровня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 году введено обязательное семилетнее образование, сопровождённое масштабным строительством школ и набором учителей.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дополнены новыми предметами: физикой, химией, биологией и основами техники, отвечая задачам индустриализации.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школах внедрена система оплаты труда педагогов, что стимулировало рост профессиональных кадров.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образование и новые дисциплины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числа школ и учащихся (1928–1937)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школ в сельских регионах составлял более 60%, существенно увеличивая доступ к образованию.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учащихся и школ отражает успешность образовательной политики в расширении массового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ежегодник СССР, 1938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высшего образования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Укрупнение вузов и централизованный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гг. вузы были укрупнены и подчинены жёсткому государственному контролю над учебными планами.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Классовый отбор и расширение студенчества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абитуриентов ориентировался на детей рабочих и крестьян, а число студентов возросло почти втрое к 1937 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высшей школы и связь с индустриализацией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1930–1932 гг. разделила университеты на специализированные институты технического, сельскохозяйственного и педагогического направлений.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 обеспечивало кадрами ключевые отрасли промышленности и строительство инфраструктуры в регионах.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вузах организовывались научные лаборатории для углублённого изучения и практической подготовки студентов.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курсы стали обязательной частью учебного процесса, укрепляя связь науки и производства.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изменения в академической системе и науке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Академии наук СССР и отраслевых академий существенно выросла в 1930–1935 годах, укрепляя научную базу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Академия педагогических наук РСФСР и новые исследовательские институты в областях физики, химии, биологии и техники.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централизованное планирование и государственный контроль финансирования научных исследований, повышающее их эффективность.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числа научных работников и публикаций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кадров сопровождался формированием новых научных школ и расширением тем исследований в физике, биологии и технике.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научных кадров и публикаций отражает государственные усилия по развитию науки и подготовке специалистов для индустриализации.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Наркомпроса и АН СССР, 1938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Марксистско-ленинская идеология была закреплена во всех учебных планах и научных направлениях, что ограничивало способы познания и методологии в образовании и науке.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строго контролировала учебники и публикации, устраняя «буржуазные» теории и неприемлемые с точки зрения партии взгляды, что сузило круг исследовательских 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Идеологизация образования и науки в СССР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ученых и педагогов требовалась полная лояльность идеологии, без которой многие теряли рабочие места или подвергались репрессиям, что сдерживало творческую активность.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учёных и преподавателей в 1930-х гг.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Вавилова и наступление на генетику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и его сторонники подверглись обвинениям во вредительстве, что привело к арестам и закрытию генетических исследований. Это остановило развитие важного направления биологии и подорвало научный потенциал.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среди педагогов и научных кадров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преподаватели университетов и научных институтов были арестованы и ссыльны по обвинениям в антисоветской деятельности и космополитизме. Атмосфера страха тормозила обмен знаниями и разрушала доверие внутри научных коллективов.
</a:t>
            </a:r>
            <a:endParaRPr lang="en-US" sz="9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инновации 1930-х годов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Авиастроение под руководством Туполева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тяжелых бомбардировщиков и фронтовых самолетов под руководством А.Н. Туполева значительно усилило авиационный потенциал СССР, став важным элементом оборонной промышленности.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открытия Капицы и Ландау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Капица развил исследования в области низких температур, а Лев Ландау внес вклад в квантовую теорию. Их работы заложили фундамент для дальнейших ядерных исследований.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математике и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Н.Н. Лузина подняла советскую математику на мировой уровень, а труды Т.Д. Лысенко влияли на биологию, хотя и сопровождались спорными идеологическими аспектами.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политика и реформа орфографии в образовании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1934 года стандартизировала русскую орфографию, упростила правописание и способствовала улучшению грамотности среди населения.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Разрабатывались единые нормативные грамматики, что укрепляло статус русского языка как общего государственного средства общения в многонациональном СССР.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преподавания на языках национальных меньшинств происходило в ряде республик, постепенно усиливая роль русского языка в образовании и административной сфере.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способствовали интеграции различных народов СССР, но одновременно снижали разнообразие языковых культур и порождали волнения среди некоторых национальных меньшинств.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технического и профессионального образования в СССР (1928–1937)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количественные изменения техникумов и число выпускников инженерных специальностей в соответствии с потребностями индустриализации.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техникумов и выпускников иллюстрирует приоритет государства в подготовке технических кадров для стремительной индустриализации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Народного комиссариата просвещения СССР, 1938 год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1920-х годов значительно сократились научные обмены и стажировки за границей, ограничив доступ советских учёных к мировым достижениям.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 за публикациями и перепиской препятствовал свободному обмену информацией, что снижало оперативность внедрения новейших зарубежных идей.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научной литературы был ограничен, распространение получали только идеологически приемлемые труды, что создало почти полную научную изоляцию СССР.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ограничения международных научных контактов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и подготовка педагогических кадров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единая система учебников и методических стандартов для обеспечения единообразия образования по всей стране.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1931 года широкое открытие институтов повышения квалификации педагогов заложило основу для непрерывного профессионального развития учителей.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училища ежегодно готовили десятки тысяч новых специалистов, покрывая потребности как городских, так и сельских школ.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педагогов основывался не только на профессиональных знаниях, но и на идеологической лояльности, что сказывалось на составе учительского корпуса.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грамотность среди молодёжи достигла 90–95%, освещая путь к массовому образованию в городах и сельских районах.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бесплатной трёхступенчатой системы образования ликвидировало массовую неграмотность и обеспечило доступ к знаниям подавляющему большинству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образовательных реформ: массовая грамотность и новые возможности
</a:t>
            </a:r>
            <a:endParaRPr lang="en-US" sz="2381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многогранность результатов образовательных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научные реформы 1920–1930-х гг. заложили основу массовой грамотности и кадрового потенциала, но сопровождались идеологическим контролем и репрессиями, ограничившими свободу научного поиска.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2026-05-11T06:40:28Z</dcterms:created>
  <dcterms:modified xsi:type="dcterms:W3CDTF">2026-05-11T06:40:28Z</dcterms:modified>
</cp:coreProperties>
</file>