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и сидерический периоды обращения планет: ключевые темы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основных понятий и различий периодов обращения планет вокруг Солнца.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движение планет как основа времени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планет лежит в основе календарей и навигации. Древние цивилизации систематизировали астрономические знания для земледелия и ориентации, формируя науку наблюдений и предсказаний.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сидерический период обращения?
</a:t>
            </a:r>
            <a:endParaRPr lang="en-US" sz="2068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совершает полный оборот вокруг Солнца относительно далеких звезд.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измеряется в земных сутках или годах с точностью до тысячных долей.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сидерический период — 365,256 суток, у Марса — 687 суток, отражая особенности орбит.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синодического периода
</a:t>
            </a:r>
            <a:endParaRPr lang="en-US" sz="214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Интервал между повторяющимися видимыми астрономическими конфигурациями планеты, например соединениями с Солнцем.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Временной интервал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Измеряется с Земли, отражая сочетание движения нашей планеты и исследуемой планеты по орбитам.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Относительность наблюдений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относительных орбитальных скоростей Земли и планеты, получающая разные значения для внутренних и внешних планет.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скоростей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 синодического и сидерического периодов
</a:t>
            </a:r>
            <a:endParaRPr lang="en-US" sz="180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планеты движутся по своим орбитам с различными скоростями и радиусами, что влияет на наблюдаемые циклы конфигураций.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внутренних планет движение быстрее Земли, для внешних — медленнее, что меняет частоту повторения видимых астрономических явлений.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периодов отражает различия между быстрой орбитой внутренних и медленной — внешних планет.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Сидерические периоды планет Солнечной системы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Сидерические периоды резко увеличиваются с удалением от Солнца, обозначая рост орбитального пути и снижение скорости.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NASA/JPL, обновлено 2024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224,7 сут.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сидерический период Венеры, отражающий полный оборот вокруг Солнца относительно звезд.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синодический период равен 583,9 суткам, что существенно больше сидерического из-за быстрого движения Венеры и конфигураций с Землёй.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NASA/JPL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составляет 687 суток и указывает время полного оборота Марса вокруг Солнца относительно звезд. Он является фундаментальным для определенияplanet position.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Сидерический период Марса в астрономии
</a:t>
            </a:r>
            <a:endParaRPr lang="en-US" sz="1506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период и противостояния
</a:t>
            </a:r>
            <a:endParaRPr lang="en-US" sz="1598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Синодический период примерно 780 суток определяет время между двумя последовательными противостояниями с Землёй, связанное с взаимным движением планет.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периодов обращения Марса: ключевые моменты
</a:t>
            </a:r>
            <a:endParaRPr lang="en-US" sz="15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периодов планет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NASA/JPL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Сидерические и синодические периоды для разных планет показывают закономерности в движении и видимости.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 имеют синодические периоды больше сидерических, внешние — наоборот, что соответствует их орбитальным характеристикам.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1/S = |1/E - 1/P| служит основой для вычисления синодического периода S через сидерический период Земли E и планеты P.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зависимость отражает разницу скоростей орбитального движения, определяющую время между повторяющимися астрономическими конфигурациями.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формулы охватывает планеты с разной скоростью и расстоянием от Солнца, обеспечивая универсальность расчетов в астрономии.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формулы периодов обращения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изображение демонстрирует орбитальные движения Земли и другой планеты вокруг Солнца, показывая, как их относительное расположение меняется с течением времени. Повторение астрономических явлений, например противостояний, происходит, когда Земля 'догоняет' планету в своей орбите.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иллюстрирует природу синодического периода: повторяющееся наблюдаемое событие возникает не просто от полного оборота планеты, а от её взаимного положения с Землёй, что важно для астрономических наблюдений и прогнозов.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синодического цикла между Землёй и другой планетой
</a:t>
            </a:r>
            <a:endParaRPr lang="en-US" sz="16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необходимость различать периоды для астрономов
</a:t>
            </a:r>
            <a:endParaRPr lang="en-US" sz="1631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Сидерические периоды употребляются для точного расчёта положения планеты относительно неподвижных звёзд в любой момент времени, что важно для составления астрономических каталогов.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Синодические периоды позволяют предсказывать моменты максимальной яркости и видимости планет, что необходимо при планировании наблюдательных сессий и создания астрономических календарей.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этих периодов помогает понять динамику движения планет и адаптировать методы наблюдения под тип планеты — внутреннюю или внешнюю относительно Земли.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обоих периодов критично при подготовке миссий к планетам, обеспечивая правильные временные окна для запуска и получения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Гиппарх первым систематизировал наблюдения планет, регистрируя интервалы повторения конфигураций на фоне звёзд. Его труды заложили основы расчётов сидерических и синодических периодов, несмотря на ограниченность инструментов того времени.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наблюдения у Гиппарха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Птолемея и запись временных интервалов
</a:t>
            </a:r>
            <a:endParaRPr lang="en-US" sz="1308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Птолемей усовершенствовал систему, используя наблюдения за противостояниями и соединениями планет. Его техника фиксации временных интервалов между событиями позволила точнее определять периоды обращения до появления телескопов.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методы определения периодов обращения
</a:t>
            </a:r>
            <a:endParaRPr lang="en-US" sz="1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наглядно подтверждает, что временной промежуток между последовательными противостояниями Марса примерно равен 780 суткам.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интервалы между противостояниями Марса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соответствие интервалов наблюдений синодическому периоду Марса, что важно для планирования астрономических наблюдений.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современные астрономические расчёты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периодов на астрономическую видимость планет
</a:t>
            </a:r>
            <a:endParaRPr lang="en-US" sz="1716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372625" y="3673225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Венеры как утренней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 Венера появляется на рассвете, что связано с её синодическим периодом и положением относительно Земли и Солнца.
</a:t>
            </a:r>
            <a:endParaRPr lang="en-US" sz="1481" dirty="0"/>
          </a:p>
        </p:txBody>
      </p:sp>
      <p:sp>
        <p:nvSpPr>
          <p:cNvPr id="9" name="Text 3"/>
          <p:cNvSpPr txBox="1"/>
          <p:nvPr/>
        </p:nvSpPr>
        <p:spPr>
          <a:xfrm>
            <a:off x="6024125" y="1556725"/>
            <a:ext cx="27639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видимости Юпитера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конфигурации Юпитера с Землёй позволяют астрономам предсказывать лучшие периоды для его наблюдения, активного изучения и фотосъёмки.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176233" y="2618942"/>
            <a:ext cx="2807400" cy="9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Противостояния Марса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Марс достигает противостояния примерно каждые 780 суток, в эти моменты он максимально яркий и виден ночью наиболее продолжительное время.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планеты, такие как Меркурий и Венера, обладают синодическими периодами, превышающими их сидерические годы, что связано с быстрым орбитальным движением внутри орбиты 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планеты от Марса до Нептуна имеют синодические периоды значительно короче сидерических, поскольку Земля, двигаясь быстрее по внутренней орбите, периодически обгоняет 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отличия отражают различную динамику и взаимное расположение планет, влияя на видимость и измерение их положения с Земли.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планеты Солнечной системы: сравнение особенностей периодов
</a:t>
            </a:r>
            <a:endParaRPr lang="en-US" sz="16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Синодические периоды планет: фотоновая группа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NASA/JPL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синодические периоды пяти планет, показывая связь интервалов с расстоянием планет от Солнца и особенностями их орбитального движения.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Синодические периоды внутренних планет существенно отличаются от внешних, отражая особенности их орбит и частоту появления на ночном небе в определённых конфигурациях.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2" y="2774971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Календарное и культурное значение астрономических периодов
</a:t>
            </a:r>
            <a:endParaRPr lang="en-US" sz="1716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обращения планет использовались для определения оптимальных сроков посева и сбора урожая в древних аграрных обществах, формируя основу сельскохозяйственных календарей.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Посевные циклы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циклы отражались в датах проведения ритуалов и праздников, помогая поддерживать синхронизацию общества с природными и космическими ритмами.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праздники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древних культур строили свои календарные системы на основе наблюдений за планетами и звездами, что способствовало развитию астрономии и хронологии.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временные системы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синодических и сидерических периодов необходимы для точного определения траекторий космических аппаратов и планирования межпланетных миссий.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научное и технологическое применение периодов обращения
</a:t>
            </a:r>
            <a:endParaRPr lang="en-US" sz="1613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периодов обеспечивают успешную навигацию и стыковку космических объектов в различных орбитальных условиях.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Продолжительные наблюдения планет с телескопов организуются с учётом периодов обращения для получения максимального объёма научных данных.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динамики Солнечной системы и прогнозирование орбитальных изменений базируются на анализе этих периодов, что важно для долгосрочных космических исследований.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синодических и сидерических периодов
</a:t>
            </a:r>
            <a:endParaRPr lang="en-US" sz="2438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применение синодических и сидерических периодов обращения планет служит фундаментом для развития астрономии, космических технологий, а также для расширения гуманитарного и научного мировоззрения.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2026-05-08T00:21:20Z</dcterms:created>
  <dcterms:modified xsi:type="dcterms:W3CDTF">2026-05-08T00:21:20Z</dcterms:modified>
</cp:coreProperties>
</file>