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 Д. Ушинский и рассказ «Играющие собаки»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рассказ о собачьей игре, наблюдательности и живых деталях природы.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 Д. Ушинский: писатель, который учил видеть мир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 Д. Ушинский писал просто и ясно, чтобы детям было легче читать, думать и наблюдать. Его тексты помогали школьникам узнавать жизнь через короткие, точные и очень живые картины.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рассказ «Играющие собаки»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Ушинский показывает не длинный сюжет, а маленькую сцену из жизни животных. В центре — игра, в которой заметны движение, ловкость и живое настроение собак.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важны быстрые действия: бег, прыжки, повороты и короткие остановки. Именно они делают картину яркой и помогают представить собак как настоящих героев.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замечать, что даже в обычной сцене можно увидеть характер и поведение. Для этого не нужны сложные события — достаточно внимательного взгляда на природу.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в центре рассказа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первый игрок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собака может бросаться вперёд быстрее остальных, словно зовёт друзей за собой. Её поза передаёт азарт: уши подняты, лапы напряжены, хвост подвижен. Такая фигура сразу делает сцену шумной и весёлой.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Осторожный наблюдатель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собака двигается не так решительно: она будто присматривается, прежде чем включиться в игру. Наклон головы, внимательный взгляд и чуть отступившие лапы помогают показать её характер без слов.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непоседа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собака выглядит самой резвой: она прыгает, крутится и меняет направление так быстро, что кажется смешной. Вокруг неё легко представить суету, дружескую возню и живое движение, которое хочется рассматривать долго.
</a:t>
            </a:r>
            <a:endParaRPr lang="en-US" sz="10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показывают, что даже короткое наблюдение может стать добрым и поучительным рассказом.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К. Д. Ушинском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1824–1870
</a:t>
            </a:r>
            <a:endParaRPr lang="en-US" sz="687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годы жизни К. Д. Ушинского, автора, который учил детей видеть смысл в простых жизненных сценах.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 как важное качество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рассказа раскрывается через детали: как собака держит голову, как двигает хвостом, как поворачивается к другой собаке. По этим признакам легко понять настроение героя.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Ушинский не объясняет всё прямо, а предлагает самому увидеть главное. Такой способ чтения развивает внимание, потому что читатель учится замечать важные мелочи в поведении животных.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описания делает текст особенно полезным для младших школьников. Она тренирует память, помогает пересказывать услышанное и учит смотреть на мир более вдумчиво.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игра собак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 и повороты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 собак легко представить через быстрый бег, прыжки и внезапные остановки. Одни мчатся вперёд, другие резко сворачивают в сторону, и вся сцена становится очень живой.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возня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игре заметны шум, суета и радостное движение. Собаки словно разговаривают друг с другом без слов, а их поведение вызывает улыбку и интерес.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59200" y="1798083"/>
            <a:ext cx="249900" cy="22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рассказ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движения собак и их забавные позы создают лёгкое, радостное настроение. Читать такой рассказ приятно и спокойно, без тревоги и напряжения.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сцена удерживает внимание, потому что в ней хочется следить за каждым поворотом. Даже маленькая деталь помогает представить, как игра продолжается.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детскому опыту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собак напоминает игру детей: есть бег, догонялки и весёлое движение. Поэтому текст легко понять, обсудить и пересказать своими словами.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заметить в поведении собак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не просто бегают рядом, а словно отвечают друг другу движением. Это показывает, что игра для них — способ общаться и чувствовать партнёра.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собака может догонять, другая — убегать, третья — менять направление. Такие перемены делают сцену подвижной и помогают увидеть разницу в характере.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игре заметны не только скорость и ловкость, но и дружеское настроение. Животные будто понимают друг друга без слов, и это особенно интересно наблюдать.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Ушинский передаёт жизнь животных через точные действия, а не через длинные объяснения. Поэтому рассказ звучит просто, но при этом очень выразительно.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представить сцену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связанные с движением, сразу рисуют картину: бег, прыжок, лапы, хвост, быстро, весело. Они делают рассказ ярким и понятным даже самым младшим читателям.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таким простым словам легко услышать ритм игры и увидеть смешную суету. Текст словно движется вместе с собаками, поэтому его хочется читать вслух с улыбкой.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рассказ связан с детским миром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игра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сразу узнают в рассказе привычную радость игры: бег, догонялки и весёлую суету. Поэтому сцена кажется близкой и понятной с первых строк.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чувство радости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что у людей и животных есть сходное желание двигаться, играть и радоваться. Именно поэтому рассказ легко вызывает улыбку и интерес.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Похожее поведение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Собаки, как и дети, повторяют движения друг друга, меняют направление и с азартом включаются в игру. Это создаёт ощущение живого общения без слов.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рассказ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напоминает о бережном отношении к животным. Оно помогает понять, что у каждого живого существа есть свой характер, привычки и способы общения.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развивает доброту и умение замечать подробности. Эти качества полезны школьнику, потому что помогают лучше понимать и книги, и окружающий мир.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внимательно смотреть на обычные события и замечать в них красоту. Даже короткая сцена становится интересной, если читать её вдумчиво и с наблюдательностью.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Ушинский и книги для детей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говорил с детьми просто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Ушинский умел писать так, чтобы ребёнку было легко читать и думать. Его тексты короткие, ясные и очень живые. В них видно, как из простого наблюдения рождается интересная и полезная история.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которая учит смотреть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школьная страница, старая книга и перо словно оживают рядом с весёлыми собаками. Так соединяются чтение, учёба и внимание к жизни. Именно поэтому его книги так хорошо подходят детям.
</a:t>
            </a:r>
            <a:endParaRPr lang="en-US" sz="11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1594" y="1405400"/>
            <a:ext cx="179813" cy="20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 легко запоминается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нет трудных выражений. Короткие и ясные слова помогают быстро понять, что делают собаки, и легко пересказать сцену своими словами.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чувствуется игра и радость. Добрый тон и смешные позы собак делают рассказ приятным для чтения и помогают запомнить его без усилий.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Бег, прыжки, повороты и остановки создают яркую картину. Действия сменяют друг друга, поэтому эпизод сразу запоминается и кажется очень живым.
</a:t>
            </a:r>
            <a:endParaRPr lang="en-US" sz="113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в рассказе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283375" y="12271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наблюдение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просто замечает собак и их поведение. Тон рассказа спокойный, будто кто-то внимательно смотрит на знакомую сцену.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076075" y="20914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набирает темп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движения становятся быстрее: собаки бегают, поворачиваются и словно зовут друг друга играть. В тексте появляется больше живости и шума.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283375" y="2977901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развязка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остаётся ощущение радости и лёгкой суматохи. Ничего тревожного не происходит, поэтому настроение становится особенно тёплым и светлым.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 иллюстрации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собаки должны выглядеть живыми и подвижными: вытянутые лапы, наклонённые головы, поднятые хвосты. Такие детали сразу передают азарт игры и дружелюбие.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 лучше сделать простым, чтобы внимание оставалось на героях. Несколько ярких штрихов — пыль, следы, движение тела — помогут показать шумную и весёлую сцену.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рассказа в творчестве Ушинского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Ушинский часто писал о том, что ребёнок может увидеть сам: о природе, животных и повседневной жизни. Такие тексты учат через понятные и близкие примеры.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особенно заметны точность наблюдения и любовь к живому миру. Автор не украшает события лишними словами, а показывает их ясно и по-доброму.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«Играющие собаки» хорошо передают стиль Ушинского: просто, внимательно и тепло. Именно поэтому его произведения долго остаются понятными и интересными детям.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детали для пересказа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назвать героев рассказа и сказать, что они играют друг с другом. Это сразу задаёт тему и помогает не потерять главное.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отметить движения собак: бег, прыжки, повороты и остановки. Эти действия делают сцену живой и помогают увидеть характер каждого героя.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передать настроение текста — весёлое, лёгкое, без напряжения. Тогда пересказ сохранит добрый тон и будет звучать выразительно.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стоит коротко сказать, что в простой сцене автор показывает поведение животных. Такой вывод помогает лучше понять смысл рассказа и запомнить его.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рассказ полезен детям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940575" y="1920523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речи и внимания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помогает учиться пересказывать, подбирать точные слова и замечать важные детали. Короткая и ясная сцена тренирует внимание лучше длинных и сложных описаний.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940575" y="3474300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животным и чтению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есть юмор, простота и добрый взгляд на животных. Поэтому он хорошо подходит для урока литературного чтения во 2 классе и вызывает живой отклик.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наблюдать и улыбаться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«Играющие собаки» учат видеть в обычной сцене живое движение, характер и радость. Это маленький рассказ с большим добрым смыслом.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2026-05-24T04:59:53Z</dcterms:created>
  <dcterms:modified xsi:type="dcterms:W3CDTF">2026-05-24T04:59:53Z</dcterms:modified>
</cp:coreProperties>
</file>