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охрану животных: значение и задачи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животных сохраняет природу и поддерживает жизнь на планете.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животные: исторический взгляд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животные были нужны людям для еды и работы. С ростом городов и заводов диких животных стало меньше. В XX веке появились первые законы и заповедники для их охраны.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животных включает меры по сохранению их численности и восстановлению мест обитания для предотвращения исчезновения видов.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контролирует охоту и борется с незаконной торговлей животными и их частями, предотвращая вред экосистемам.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поддерживается как международными программами, так и местными проектами с участием учёных и общества.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охрана животных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угрозы животным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среды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вырубки лесов и расширения городов многие животные теряют места для жизни. Это ведёт к уменьшению популяций и исчезновению видов.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 и торговля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Нелегальная охота и продажа редких животных усиливают угрозу их существованию, что негативно влияет на природный баланс.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 сокращает пищу для животных и меняет их привычные места обитания, создавая новые риски для выживания.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исчезновения видов животных (1900–2020 гг.)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исчезнувших видов особенно заметен с середины XX века вследствие индустриализации и урбанизации.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темпов исчезновения совпадает с активным влиянием человека и изменением климата.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Международного союза охраны природы (IUCN), 2022
</a:t>
            </a:r>
            <a:endParaRPr lang="en-US" sz="8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— это списки редких и исчезающих животных и растений, которые нуждаются в охране.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ней есть категории: исчезающие, уязвимые, редкие и неопределённые виды для правильной оценки угроз.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Красная книга ведётся с 1978 года и обновляется на основе научных исследований и мониторинга видов.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книга: назначение и структура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помогает принимать меры по защите видов и привлекает внимание к проблемам экологии.
</a:t>
            </a:r>
            <a:endParaRPr lang="en-US" sz="9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199110"/>
            <a:ext cx="4782600" cy="13925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Избранные виды животных в Красной книге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разные статусы угрозы для некоторых животных и их места обитания в России.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нуждаются в специальных мерах охраны из-за высокой угрозы исчезновения.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Российской Федерации, 2023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4064"/>
            <a:ext cx="2824200" cy="1798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886" y="3074064"/>
            <a:ext cx="2824200" cy="1798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783" y="3074064"/>
            <a:ext cx="2824200" cy="1798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1054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редких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сохраняют уникальные природные места и защищают животных от вреда. Здесь запрещена охота и вырубка лесов.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9925" y="1129578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российские заповедники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«Куршская коса», «Кроноцкий» и «Баргузинский» — примеры мест, где природа сохраняется в первозданном виде.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9775" y="1129578"/>
            <a:ext cx="28134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помогают восстанавливать популяции редких видов и поддерживать экологический баланс в регионах.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законы защищают животных, запрещая разрушение их мест обитания и жестоко наказуя нарушителей.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и международные соглашения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соглашения, такие как СИТЕС и Бернская конвенция, согласовывают меры охраны и торговлю видами.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законы предотвращают продажу редких животных и стимулируют сохранение биологического разнообразия планеты.
</a:t>
            </a:r>
            <a:endParaRPr lang="en-US" sz="9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Браконьерство: масштаб и последствия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 ведёт к быстрым потерям животных, включая редкие виды тигров и осетров, что подрывает природные цепи.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— исчезновение видов, нарушение экосистем и ухудшение окружающей среды, что требует срочных мер защиты.
</a:t>
            </a:r>
            <a:endParaRPr lang="en-US" sz="10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39405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вызывает сокращение кормовой базы, что приводит к снижению численности многих видов и усложняет их выживание в привычных условиях.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изменения климата на животных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40130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Изменяются ареалы обитания: животные вынуждены мигрировать на новые территории, где температура и условия среды более приемлемы.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1139330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медведи, северные олени и песцы особенно уязвимы из-за уменьшения льдов и природных ресурсов в Арктике, что угрожает их существованию.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740055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Тающие ледники и увеличение засух в различных регионах Земли провоцируют снижение численности животных и нарушают сложившиеся экологические связи.
</a:t>
            </a:r>
            <a:endParaRPr lang="en-US" sz="9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2275" y="1126637"/>
            <a:ext cx="4691700" cy="3757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виды: новая угроза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593100" y="1852125"/>
            <a:ext cx="33231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 — это животные, занесённые человеком на непривычные для них территории, где они не имеют естественных врагов. Это приводит к вытеснению местных видов и дестабилизации экосистем.
</a:t>
            </a:r>
            <a:endParaRPr lang="en-US" sz="1022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3100" y="3220293"/>
            <a:ext cx="33231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норка в Европе и серый крыс в Австралии являются яркими примерами, когда инвазивные животные нарушают баланс, вызывая сокращение численности коренных обитателей и экономический ущерб.
</a:t>
            </a:r>
            <a:endParaRPr lang="en-US" sz="10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исчезающих видов по материкам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и Африка лидируют по числу исчезающих видов вследствие интенсивной урбанизации, вырубки лесов и браконьерства.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уязвимость животных в Азии и Африке требует приоритетных мер охраны в этих регионах для предотвращения массового вымирания.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Международного союза охраны природы, 2023
</a:t>
            </a:r>
            <a:endParaRPr lang="en-US" sz="8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93624" y="1663050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Зоопарки проводят программы разведения редких видов, поддерживая генетическое разнообразие и создавая резервные популяции для природного восстановления.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зоопарков и питомников в сохранении видов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26284" y="1659038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наблюдения в питомниках позволяют изучать поведение и биологию животных, что помогает разрабатывать эффективные меры охраны видом в дикой природе.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3052210" y="3290113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по реинтродукции способствуют возвращению исчезающих видов в их естественную среду обитания, как это произошло с зубрами и лошадями Пржевальского.
</a:t>
            </a:r>
            <a:endParaRPr lang="en-US" sz="9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и экотуризм в поддержке охраны животных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экологического сознания в школах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программы включают уроки и проекты, направленные на формирование уважения к животным и природе. Это способствует ответственному поведению будущих поколений.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Экотуризм в Байкальском регионе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Туристы посещают уникальные природные места, поддерживая местные сообщества и финансируя охранные мероприятия, что помогает сохранять редкие виды и их среду обитания.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Экотуризм на Камчатке: поддержка природы и экономики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туризм привлекает внимание к охране дикой природы Камчатки и создает рабочие места, что стимулирует бережное отношение к экосистемам и животным.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Приюты для бездомных животных в городах помогают снизить численность безнадзорных питомцев и предотвращают их страдания.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стерилизации и вакцинации в городах уменьшают размножение бродячих животных и способствуют укреплению здоровья городской фауны.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Установка кормушек и скворечников поддерживает птиц, а добровольческие акции вовлекают жителей в заботу о городской природе и животных.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проекты по защите животных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спасения редкого животного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от выявления угрозы до стабилизации популяции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4064"/>
            <a:ext cx="2824200" cy="1798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886" y="3074064"/>
            <a:ext cx="2824200" cy="1798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783" y="3074064"/>
            <a:ext cx="2824200" cy="1798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Успешные проекты по сохранению редких видов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1054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европейского бизона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усилия Белоруссии и Польши позволили увеличить популяцию бизонов. Благодаря заповедникам и науке, вид перешёл из категории вымирающих к стабильным.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9925" y="1129578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численности дальневосточного леопарда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Приморье усилены меры защиты леопардов, что способствует возрождению их популяции. Работа ученых и волонтёров сыграла ключевую роль.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9775" y="1129578"/>
            <a:ext cx="28134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бурого медведя в Шотландии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Природоохранные проекты способствовали возврату бурых медведей в шотландские леса. Это пример успешного восстановления крупного хищника в Европе.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участвуют в высадке лесов, что помогает восстанавливать природные экосистемы и улучшать экологическую обстановку в регионах.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Вовлечение школьников и молодёжи в охрану природы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Молодежь изготавливает кормушки и устанавливает их для птиц, поддерживая уязвимые виды в зимний период и формируя бережное отношение к природе.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Волонтёрские группы организуют наблюдения за животными и проводят природоохранные акции, развивая экологическую ответственность среди молодых людей.
</a:t>
            </a:r>
            <a:endParaRPr lang="en-US" sz="9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37204" y="0"/>
            <a:ext cx="320464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ответственность каждого в сохранении природы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животных требует совместных усилий общества, учёных и государства. Вклад каждого человека важен для защиты природного наследия и будущего планеты.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2026-05-09T02:30:01Z</dcterms:created>
  <dcterms:modified xsi:type="dcterms:W3CDTF">2026-05-09T02:30:01Z</dcterms:modified>
</cp:coreProperties>
</file>