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Соотношения между сторонами и углами треугольника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 углы треугольника связаны между собой.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треугольники в 7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помогают находить неизвестные элементы, проверять возможность построения фигуры и решать практические задачи в черчении, архитектуре и конструкциях.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09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l" indent="0" marL="0">
              <a:lnSpc>
                <a:spcPct val="80000"/>
              </a:lnSpc>
              <a:buNone/>
            </a:pPr>
            <a:r>
              <a:rPr lang="en-US" sz="113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сумма внутренних углов любого треугольника, поэтому связь сторон и углов можно проверять без полного измерения фигуры.
</a:t>
            </a:r>
            <a:endParaRPr lang="en-US" sz="5094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сумму углов, легче находить неизвестные элементы и проверять, согласуется ли чертёж с геометрическими правилами.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треугольника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стороны и углы являются противолежащими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треугольнике удобно сразу видеть пары стороны и противолежащего угла.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Каждой стороне соответствует один противолежащий угол; именно эти пары сравнивают при решении задач.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обозначения треугольника ABC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связь сторон и углов на чертеже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обычно отмечают вершины A, B и C, а стороны обозначают a, b и c. Это помогает быстро понять, какие элементы нужно сравнивать.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95662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величин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длинная сторона всегда располагается напротив самого большого угла, а самая короткая — напротив самого маленького. Такой порядок удобно проверять по рисунку.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096000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пометки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дуги или стрелки помогают связать каждую сторону с её противолежащим углом. Благодаря этому чертёж становится понятнее и сокращает число ошибок.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842828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любого треугольника всегда равна 180°. Это правило действует для всех треугольников, независимо от их формы и размеров.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498085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неизвестный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два угла, третий находят вычитанием из 180°. Такой приём часто используется в задачах, где один угол дан, а остальные нужно вычислить.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153339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углах 50° и 60° третий угол равен 70°. Проверка по сумме показывает, что ответ верный и все три угла образуют треугольник.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сторон и углов на числовом примере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показывает, что порядок длин сторон и величин углов совпадает: чем больше сторона, тем больше противолежащий угол.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Наибольшей стороне соответствует наибольший угол, а наименьшей — наименьший; это подтверждает общее правило сравнения.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демонстрации правила сравнения сторон и углов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суммы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каждую сторону с суммой двух других. Если одна сторона не меньше этой суммы, треугольник построить нельзя.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разности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убеждаются, что любая сторона больше разности двух других. Это помогает понять, возможна ли фигура с заданными длинами.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 существовании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сторон 3 см, 4 см и 5 см условия выполняются, а для 2 см, 3 см и 6 см — нет. Значит, первый треугольник существует, а второй — нет.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существования треугольника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 сторон и дальнейшего сравнения противолежащих элементов.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104°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величина угла при вершине в этом примере после вычитания двух равных углов при основании.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равные стороны дают равные углы у основания, а вершина легко находится по сумме 180°.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условия задачи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 по сторонам и углам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основных видов треугольников показывает, как равенство сторон связано с равенством углов.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равенства среди сторон, тем больше равенства среди углов; у равностороннего треугольника это выражено полностью.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треугольников, курс геометрии 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Крыша, которая держит нагрузку
</a:t>
            </a:r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стропильной системе крыши треугольные элементы помогают распределять вес и не дают конструкции легко менять форму. Поэтому даже при сильной нагрузке каркас остаётся жёстким и устойчивым, а угол наклона деталей влияет на общую прочность.
</a:t>
            </a:r>
            <a:endParaRPr lang="en-US" sz="1252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 опоры
</a:t>
            </a:r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фермах мостов треугольники соединяют балки так, чтобы нагрузка переходила на разные части конструкции. Благодаря этому мост меньше деформируется. Геометрия сторон и углов здесь важна не только для расчётов, но и для безопасности.
</a:t>
            </a:r>
            <a:endParaRPr lang="en-US" sz="1306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рамы
</a:t>
            </a:r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форма встречается в дорожных знаках и велосипедных рамах. В знаках она хорошо заметна издалека, а в рамах помогает сделать конструкцию прочной и сравнительно лёгкой. Стабильность обеспечивается именно свойствами треугольника.
</a:t>
            </a:r>
            <a:endParaRPr lang="en-US" sz="1242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в окружающих предметах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треугольников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сравниваются длины сторон и величины противолежащих углов в трёх 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треугольниках порядок сторон совпадает с порядком противолежащих углов, значит правило работает без исключений.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примерные данные для демонстрации зависимости сторон и углов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475" y="21512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8108" y="2114972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9782" y="2131725"/>
            <a:ext cx="484838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Острый, прямой и тупой углы в треугольнике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угол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углы треугольника острые, он выглядит «собранным» и имеет только углы меньше 90°. Такой треугольник может быть разносторонним, равнобедренным или равносторонним.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Тупой угол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угол больше 90°, он тупой и обязательно самый большой в треугольнике. Противолежащая ему сторона также оказывается самой длинной среди трёх сторон.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один угол равен 90°. Сторона напротив него называется гипотенузой и всегда длиннее двух других сторон, что удобно использовать при сравнении.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 на неизвестную сторону или угол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перепутать противолежащие элементы и проверить ответ.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 треугольнике меняется, а что остаётся постоянным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сторон и углов могут меняться, но связи между ними сохраняются для любого треугольника.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показывают разные свойства: отдельные величины изменяются, а сумма внутренних углов остаётся постоянной.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треугольника,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треугольниками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726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искать больший угол рядом с самой длинной стороной. На самом деле он лежит напротив неё, поэтому важно сначала определить противолежащие элементы.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9615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существование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использовать неравенство треугольника, можно принять невозможные размеры за верные. Перед решением нужно убедиться, что каждая сторона меньше суммы двух других.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142566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сумме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нахождении неизвестного угла иногда забывают учесть один из известных углов. Тогда результат не даёт 180°, и ответ становится неверным.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398" y="2400298"/>
            <a:ext cx="5192877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сравнения сторон и углов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аккуратно решать задачи и не пропускать проверку ответа.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выполнять шаги по порядку, легче избежать путаницы между сторонами и углами и получить согласованный ответ.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по теме «Треугольник»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темы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5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 углы связаны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треугольнике нельзя рассматривать стороны и углы отдельно: величины связаны строго. Изменение одной стороны всегда отражается на противолежащем угле.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01697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Большей стороне соответствует больший противолежащий угол, а меньшей — меньший. Если стороны равны, то равны и соответствующие углы.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01600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постоянна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 формы треугольника сумма его внутренних углов всегда равна 180°. Это позволяет находить неизвестный угол по двум известным.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840831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существования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 показывает, можно ли построить фигуру с заданными сторонами. Без этой проверки задача может иметь невозможные данные.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Треугольник: фигура, где всё связано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увидели, что в треугольнике стороны и углы подчиняются чётким правилам. Эти знания помогают решать задачи, проверять построения и понимать, почему треугольник остаётся одной из самых удобных фигур в геометрии.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2026-05-28T23:38:12Z</dcterms:created>
  <dcterms:modified xsi:type="dcterms:W3CDTF">2026-05-28T23:38:12Z</dcterms:modified>
</cp:coreProperties>
</file>