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комплексной безопасности и защита населения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безопасно в любой чрезвычайной ситуации.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могут возникнуть внезапно и нарушить привычную жизнь семьи, школы или города. Знание простых правил помогает вовремя заметить опасность, не растеряться и сохранить здоровье до прибытия помощи.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защита населения важна каждому школьнику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опасностей в повседневной жизни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Паника, нарушение правил, мошенничество в интернете, опасные находки и подозрительные предметы часто усиливают последствия происшествия. Спокойствие, осторожность и проверка информации снижают риск.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из-за поведения людей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 зданиях, аварии на транспорте, утечка газа и перебои с электричеством связаны с работой техники и коммуникаций. Важно знать, как отключить опасные приборы и куда идти.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риски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гроза, метель, жара, сильный ветер и лесные пожары могут быстро изменить обстановку. Они требуют внимательности к прогнозу погоды и готовности действовать без промедления.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— единая система предупреждения и ликвидации ЧС
</a:t>
            </a:r>
            <a:endParaRPr lang="en-US" sz="2196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делает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наблюдает за обстановкой, заранее предупреждает об угрозах и сообщает людям, как действовать. После происшествия она помогает спасать пострадавших и восстанавливать обычную жизнь.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объединяет МЧС, пожарную охрану, полицию, скорую помощь, органы власти и аварийные службы. Благодаря этому помощь организуется не отдельно, а по единому плану.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защита населения при чрезвычайной ситуации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действий служб и населения при ЧС.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Доверять следует МЧС России, местным органам власти и официальным экстренным службам. Именно они сообщают, что произошло, где опасно и какие действия нужны в первую очередь.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«Внимание всем!» подают сирены, громкоговорители и другие системы оповещения. Услышав его, нужно остановиться, сохранять спокойствие и сразу искать официальное сообщение.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нужно телевидение, радио, сайты и каналы школы или города. Сообщения из случайных чатов и непроверенных страниц нельзя считать надежными, даже если они звучат убедительно.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оповещения и источники информации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9757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 гражданской обороны.
</a:t>
            </a:r>
            <a:endParaRPr lang="en-US" sz="94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защиты и их назначение при разных опасностях.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выбирается по типу угрозы: для дыма, химических веществ или травм нужны разные средства, а универсального варианта не существует.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рисков по ОБЗР; схема для наглядного сравнения групп опасностей.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рисков связана не с редкими происшествиями, а с обычными маршрутами, домом и цифровой средой, поэтому ежедневная осторожность особенно важна.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повседневные угрозы: дом, дорога и интернет. Значит, профилактика должна быть регулярной, а не только перед крупными событиями.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чаще всего встречаются в жизни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пожаре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сообщите взрослым, вызовите 101 или 112 и начинайте выходить из помещения. Действуйте быстро, но без паники, чтобы не мешать себе и другим людям.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использовать нельзя: при пожаре он может остановиться, а шахта быстро заполняется дымом. Спускайтесь по лестнице, держась за поручни и не создавая давки.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помещении много дыма, двигайтесь как можно ниже к полу и прикройте рот и нос тканью. Так легче дышать и проще видеть путь к выходу.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огонь отрезал путь, закройте дверь, уплотните щели тканью и подойдите к окну или балкону. Ждите спасателей и подавайте сигналы, чтобы вас заметили.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проходит по заранее известным маршрутам и к пунктам сбора. Нужно спокойно следовать указателям, не останавливаться в проходах и помогать младшим, если это возможно.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время, берут документы, воду, лекарства, телефон, зарядное устройство и теплую одежду. После выхода важно оставаться с группой и выполнять указания взрослых или спасателей.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из здания: организованный выход из опасной зоны
</a:t>
            </a:r>
            <a:endParaRPr lang="en-US" sz="2018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угрозе наводнения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оповещения и эвакуации населения при угрозе паводка или подтопления.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 прибытия медиков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вызвать 103 или 112 и кратко сообщить, что произошло, где находится пострадавший и есть ли опасность вокруг. Чем точнее информация, тем быстрее прибудут медики.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помощи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 сознание и дыхание, не теряя времени на лишние действия. Если человек не отвечает, важно сразу звать взрослых и следовать указаниям диспетчера до приезда помощи.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состояния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паниковать, давать лекарства без разрешения взрослых, трогать тяжелые травмы и переносить человека без причины. Спокойные действия помогают не ухудшить состояние до прибытия врачей.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ожоги охлаждают прохладной водой, а сильное кровотечение останавливают чистой тканью или бинтом, прижимая рану. Любая обработка должна быть осторожной и без лишнего движения пострадавшего.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ранах и ожогах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 безопасного поведения на природе
</a:t>
            </a:r>
            <a:endParaRPr lang="en-US" sz="93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проверить обувь, заряд телефона и время наступления темноты, чтобы снизить риск усталости и ошибок.
</a:t>
            </a:r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выполнены подготовительные шаги, тем меньше вероятность потеряться, попасть в опасную зону или пропустить изменение погоды.
</a:t>
            </a:r>
            <a:endParaRPr lang="en-US" sz="125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лесу и на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вызова экстренных служб в Российской Федерации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номера нужно заранее, чтобы в опасной ситуации не тратить время на поиск информации.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удобен как универсальный, а остальные номера позволяют сразу связаться с нужной службой без лишних задержек.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 и их назначение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интернете как часть общей безопасности
</a:t>
            </a:r>
            <a:endParaRPr lang="en-US" sz="232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Получено тревожное сообщение
</a:t>
            </a:r>
            <a:pPr algn="l" indent="0" marL="0">
              <a:lnSpc>
                <a:spcPct val="130039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видит новость о ЧС, просьбу о помощи или сообщение со ссылкой. Важно не переходить по ней сразу и не пересылать информацию другим.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адрес сайта, имя отправителя и дату публикации. Если сообщение выглядит подозрительно, его лучше сверить с официальными каналами.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должны быть сложными, а профиль — с закрытыми настройками приватности. Нельзя сообщать коды, пароли и личные данные даже знакомым аккаунтам.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Обсуждение со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сообщение вызывает сомнения, его нужно показать родителям или учителю. Так проще избежать обмана, фишинга и потери личной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схема носит обобщающий характер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работают вместе: даже хорошая техника не заменяет подготовленного поведения людей и четкой координации служб в первые минуты происшествия.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готовность до ЧС: оповещение и обучение ускоряют правильные действия и уменьшают число пострадавших.
</a:t>
            </a:r>
            <a:endParaRPr lang="en-US" sz="128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последствия чрезвычайной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безопасности в школе и дома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помогает не растеряться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классном плане эвакуации ученик быстро находит ближайший выход и безопасное место сбора. Когда учитель спокойно объясняет порядок действий, ребята запоминают маршрут лучше, чем на любом длинном инструктаже.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 знают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безопасность начинается с простых привычек: не трогать розетки мокрыми руками, не играть с газом и держать проходы свободными. Если каждый член семьи знает, где лежат фонарик и аптечка, сбор проходит без суеты.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коридоре и на лестнице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главное — не бежать и не толкаться. Аккуратное движение по коридору, внимание к поручням и запрет на шумную панику снижают риск травм, особенно когда весь класс выходит организованно.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потерялся или пропала связь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безопасного поведения при потере ориентировки и отсутствии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подготовленный список телефонов, копии документов, вода и аптечка экономят минуты, когда нужно действовать быстро. Ребенок не ищет вещи в спешке и легче выполняет знакомый порядок.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школьные тренировки помогают запомнить маршрут эвакуации, место встречи и правила связи. В знакомой схеме меньше паники, а значит, выше шанс сделать все правильно с первого раза.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подготовка особенно полезна, потому что она превращает сложную ситуацию в понятную последовательность шагов. Когда действия отработаны заранее, страх не мешает искать помощь и сохранять спокойствие.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подготовка семьи и класса особенно важна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защиты населения от ЧС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подготовки: знать правила, уметь вызвать помощь и не теряться в ЧС. Именно это помогает сохранить жизнь, здоровье и уверенность.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2026-05-21T00:47:40Z</dcterms:created>
  <dcterms:modified xsi:type="dcterms:W3CDTF">2026-05-21T00:47:40Z</dcterms:modified>
</cp:coreProperties>
</file>