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школу: читаем, учимся и открываем мир книг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читать, понимать и любить книги.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во 2 классе: первые открытия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читают выразительно, отвечают на вопросы и учатся понимать смысл текста. Их ждут сказки, рассказы, стихи и маленькие истории о школе, дружбе, семье и природе.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в книгах и в жизни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звучит особенно торжественно и немного волнительно. Для второклассника это знак: начинается новый день, где будут чтение, вопросы, новые слова и маленькие открытия.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кажется необычным: парты, доска, учебники и тетради. Ребёнок знакомится с обстановкой, привыкает к порядку и понимает, что здесь удобно учиться вместе.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класс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ранец, аккуратно сложенные книги и букет для учителя создают праздничное настроение. Такие детали часто встречаются в текстах о школе и сразу помогают представить первый день.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Ранец и цветы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рядом оказываются учитель и одноклассники. С ними легче перестать волноваться, задать вопрос, прочитать вслух и радостно ждать первых интересных уроков.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друзья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вещи, которые помогают на уроке чтения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 тетрадь нужны каждый урок: в них удобно читать текст, выполнять задания и отмечать важные слова. Когда всё лежит на месте, работать становится спокойнее и быстрее.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с ручкой и простым карандашом помогает делать пометки, подчёркивать ответы и исправлять ошибки. Аккуратные школьные вещи учат собранности и бережному отношению к труду.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особенно полезна, когда нужно быстро открыть нужную страницу. Она спасает книгу от загнутых уголков и помогает не тратить время на поиски, словно маленький книжный помощник.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лучший школьный помощник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Открылся учебник — и вот уже перед глазами волшебный лес, храбрый герой и мудрый совет. Книга умеет переносить ребёнка в другой мир, а потом мягко возвращать к добрым мыслям и хорошим поступкам.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перемене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может случиться смешной, но очень жизненный эпизод. Читатель улыбается, узнаёт себя в герое и понимает, как важно быть внимательным, честным и уметь исправлять ошибки.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смешит и учит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не спорит и не торопит, зато всегда готова рассказать что-то новое. Она помогает задавать вопросы, искать ответы и чувствовать, что каждый прочитанный текст делает ребёнка чуть мудрее.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для урока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урок литературного чтения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уроке: от подготовки учебника до вывода о прочитанном.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чтение про себя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услышать, как звучат слова, где нужны паузы и какая интонация подходит герою. Так текст становится живым и понятным для слушателей.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 себя удобно, когда нужно быстрее понять содержание и спокойно подумать над вопросами. Оно помогает не отвлекаться и внимательно следить за событиями в тексте.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учатся читать без лишних остановок, не пропускать слова и замечать, кто говорит в диалоге. Это делает чтение точным и уверенным.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88475"/>
            <a:ext cx="525600" cy="46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88475"/>
            <a:ext cx="525600" cy="46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рассказы и стихи на уроке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встречаются чудеса, необычные события и яркие герои. По волшебному началу, повторяющимся действиям и доброму финалу её легко узнать.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описывает один случай из жизни или короткое событие. В нём важны последовательность действий, поступки героев и понятный, близкий детям сюжет.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ритмично, мелодично и часто запоминается на слух. В нём важны рифма, настроение и красивые слова, которые хочется повторять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произведений: какие они бывают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 смело идут навстречу трудностям, другие помогают друзьям и заботятся о младших. По их поступкам сразу видно, кто готов поддержать, а кто пока учится этому.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весёлые персонажи, которые всё превращают в приключение, и серьёзные, которые много думают перед выбором. Такие герои делают чтение живым и заставляют улыбнуться или задуматься.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упрямится, ошибается или говорит не очень вежливо. Тогда читатель замечает, как важно быть внимательным, честным и уметь исправлять свои поступки.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находят в тексте слова, описывающие внешность, настроение и действия персонажа. Эти подсказки помогают лучше понять характер и объяснить своё мнение.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одноклассники и разговор о прочитанном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понять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трудные слова, задаёт вопросы и направляет ответ. Если ребёнок сомневается, он получает подсказку и может попробовать ещё раз, уже увереннее.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учится слушать и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слушают друг друга, не перебивают и дополняют ответы. Так разговор о книге становится дружным, а своё мнение выражать гораздо легче и интереснее.
</a:t>
            </a:r>
            <a:endParaRPr lang="en-US" sz="1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волшебные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знакомятся с народными и авторскими сказками, где есть чудеса, испытания и яркие герои. Такие тексты легко обсуждать и интересно пересказывать.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школе и детях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часто встречаются короткие рассказы о дружбе, семье, учебе и повседневных событиях. Они близки второклассникам и помогают узнавать жизнь через поступки героев.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загадки и юмор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стихи о природе, школе и детстве, а также весёлые произведения любимых авторов. Они тренируют слух, память и чувство ритма.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чаще всего читают во 2 классе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чтение, поиск ключевых слов и ответы на вопросы помогают не потеряться в тексте и увидеть главное без лишней суеты.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приёма помогают быстрее уловить смысл прочитанного.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обучения литературному чтению в начальной школе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остаётся красивой и удобной для чтения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ученик моет или вытирает руки, чтобы не оставить следов на бумаге. Тогда книга дольше сохраняет аккуратный вид и приятно лежит на парте. Даже тихая книга любит порядок.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— чистые страницы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книгу возвращают на полку или кладут в портфель ровно, без давления тяжёлых предметов. Так страницы не мнутся, переплёт не ломается, а учебник готов к следующему чтению.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место после чтения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легко запоминает не только текст, но и плохие привычки. Если загибать уголки или рисовать на полях, книга быстро теряет опрятность. Лучше пользоваться закладкой и бережно переворачивать листы.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загнутых уголков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в школьной библиотеке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стоят сказки, рассказы, стихи, загадки и книги о природе. Каждый второклассник может выбрать чтение по интересам и открыть что-то новое.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любой вкус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подскажет, где искать нужную книгу, и объяснит, как обращаться с ней аккуратно. С таким помощником найти нужный том гораздо проще.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библиотекаря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встретить незнакомого писателя и попробовать прочитать его произведение. Иногда одна удачная книга становится началом большой дружбы с чтением.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автора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помогает подобрать книгу по настроению: весёлую, познавательную или спокойную. У каждого читателя находится своя любимая история.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выбор для себя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загадки и весёлые словечки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коротко и метко выражать мысль. В них скрыта народная мудрость, поэтому одна фраза может подсказать, как поступать честно, дружно и разумно.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и потешки делают урок живым и звучным. Они помогают тренировать произношение, память и чувство языка, а читать их хочется ещё раз — просто ради удовольствия.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заставляют внимательно слушать каждое слово и замечать важные признаки предмета. Отгадка радует особенно сильно, когда ученик сам догадался без подсказки.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помогает в учёбе и в жизни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учиться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регулярно, ему легче запоминать правила, понимать задания и находить нужную информацию. Книги делают уроки более понятными и спокойными.
</a:t>
            </a:r>
            <a:endParaRPr lang="en-US" sz="1612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истории о героях дети учатся замечать добрые поступки, сравнивать характеры и делать выводы. Чтение подсказывает, как поступать честно, смело и по-доброму.
</a:t>
            </a:r>
            <a:endParaRPr lang="en-US" sz="16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слово или задание оказалось трудным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ученику спокойно разобраться в тексте и не бояться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чтение после уроков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отдых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полезно немного передохнуть, чтобы читать спокойно и без спешки. Тогда книга воспринимается легче, а внимание не убегает гулять.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короткое чтение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читать небольшие сказки, стихи или рассказы. Небольшой объём помогает не уставать и лучше запоминать прочитанное.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— пересказ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может рассказать один эпизод своими словами. Так он проверяет, что понял текст, и тренирует память без 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15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4300" y="3239995"/>
            <a:ext cx="3258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школьном чтении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моменты сразу вызывают улыбку и надолго остаются в памяти. Иногда один забавный случай становится любимой частью всего урока.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пересказ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пересказ, который получился хорошо, приносит радость и уверенность. После него ученик понимает: текст можно не только прочитать, но и пересказать своими словами.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и добрые герои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лучше всего помнят персонажей, которые помогают другим, не боятся трудностей и умеют признавать ошибки. Такие герои хочется уважать и обсуждать.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стихотворение или отрывок прочитан красиво и понятно, это запоминается как маленькое выступление. В такие минуты класс слушает особенно внимательно.
</a:t>
            </a:r>
            <a:endParaRPr lang="en-US" sz="11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книга идут рядом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помогает второкласснику понимать тексты, замечать героев и говорить о прочитанном уверенно. А книга делает школьные дни ярче, добрее и интереснее.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2026-05-24T06:11:31Z</dcterms:created>
  <dcterms:modified xsi:type="dcterms:W3CDTF">2026-05-24T06:11:31Z</dcterms:modified>
</cp:coreProperties>
</file>