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основные понятия и ключевые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0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 регулирующие функции покровов у человека и животных.
</a:t>
            </a:r>
            <a:endParaRPr lang="en-US" sz="203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— ключевой элемент защиты организмов с древних времён, отражающий их приспособленность к внешним условиям. Разнообразие форм покровов связано с образом жизни и средой обитания животных.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значение покровов тела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кожи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эпидермиса, дермы и гиподермы. Каждый слой выполняет уникальные задачи, обеспечивая защиту и поддержание жизнедеятельности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защищает от внешних воздействий, дерма обеспечивает питание и эластичность, гиподерма хранит энергию и регулирует температуру.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человека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предохраняет организм от повреждений и инфекций, являясь первой линией обороны от внешних факторов.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потоотделение кожа регулирует температуру тела, предотвращая перегрев.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выработке витамина D под действием солнечного света, что важно для здоровья костей.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служит сенсорным органом, позволяя ощущать прикосновения, боль и температуру окружающей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 у человека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волос и ногтей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 волос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на голове защищают кожу от холода и ультрафиолетовых лучей. Они также выполняют роль сенсоров, помогая ощущать прикосновения вокруг головы.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ногтей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состоят из кератина и покрывают кончики пальцев, защищая их от повреждений. Они также улучшают хватательные способности человека.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ногти под 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видна многослойность и плотное строение волоса и ногтевой пластины, что обеспечивает их прочность и устойчивость к внешним воздействиям.
</a:t>
            </a:r>
            <a:endParaRPr lang="en-US" sz="10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кожи соответствует функциональным особенностям участков — защитная функция в местах соприкосновения с поверхностями.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«Атлас анатомии человека», 2022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кожи сильно варьируется: на ладонии и подошве она наиболее толстая, а на веках — тонкая и чувствительная.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кожи на различных участках тела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жировой ткани в коже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гиподермы аккумулирует энергию и смягчает удары, предохраняя внутренние органы от повреждений при механическом воздействии.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подкожного жира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скопление жира характерно для живота, бёдер и ягодиц, что обеспечивает теплоизоляцию и поддерживает оптимальную температуру тела.
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который охлаждает тело и выводит токсины, поддерживая гомеостаз.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потовых желез сосредоточено на ладонях, стопах и лице, обеспечивая интенсивное охлаждение.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продуцируют кожное сало, увлажняющее кожу и образующее защитный барьер против микробов.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железы: потовые и сальные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кожи,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потовых желез на ладонях и стопах помогает эффективно охлаждать тело во время активности.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потовых желез связано с потребностью в интенсивном выделении пота для терморегуляции.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потовых желез по частям тела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в клетках эпидермиса определяет оттенок кожи и защищает от вредного ультрафиолетового излучения.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и роль меланина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оттенки кожи снижают риск солнечных ожогов и некоторых заболеваний, связанных с ультрафиолетом.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цвете кожи — результат адаптации к интенсивности солнечной радиации в различных регионах мира.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также влияет на защиту ДНК клеток кожи от повреждений, снижая вероятность мутаций.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у животных: разнообразие форм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рыб: надёжная защита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покрывает тело рыб, предотвращая повреждения и уменьшая трение при плавании. Она образует прочный, но гибкий покров, который также защищает от инфекций и паразитов.
</a:t>
            </a:r>
            <a:endParaRPr lang="en-US" sz="899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птиц: уникальное сочетание лёгкости и 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обеспечивают теплоизоляцию и помогают создавать аэродинамическую форму для полёта. Они выполняют защитную функцию, сохраняя тепло и защищая кожу от повреждений.
</a:t>
            </a:r>
            <a:endParaRPr lang="en-US" sz="846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млекопитающих: тепло и ощущение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сохраняет тепло тела, особенно зимой, а также выполняет сенсорную функцию, позволяя ощущать прикосновения. У некоторых животных шерсть служит камуфляжем.
</a:t>
            </a:r>
            <a:endParaRPr lang="en-US" sz="846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щитки и панцири пресмыкающихся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тело покрыто твёрдыми роговыми пластинами или панцирями, обеспечивающими защиту от врагов и окружающей среды. Это помогает им выживать в различных условиях.
</a:t>
            </a:r>
            <a:endParaRPr lang="en-US" sz="8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защищают животных от высыхания и механических повреждений, создавая барьер между организмом и внешней средой.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амфибий кожа участвует в газообмене, позволяя дышать через поверхность тела при необходимости.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избегать паразитов и вредителей, а также способствуют маскировке, позволяя животным сливаться с окружающей средой.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выделяют через кожу ядовитые вещества для защиты от хищников или для борьбы с микроорганизмами.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кожных покровов у животных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животных,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напрямую связана с типа покровов, от которых зависит способность поддерживать постоянство внутреннего тепла.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перьевым покрытием и шерстью поддерживают более высокую и стабильную температуру, что отражает их теплокровность.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животных и связь с видом покровов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быстро восстанавливается при лёгких повреждениях, таких как царапины и мелкие порезы, благодаря активному делению клеток.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раны могут оставлять рубцы, так как в них повреждаются более глубокие слои кожи и нарушается нормальное восстановление.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регенерация чаще происходит быстрее, но при серьёзных ожогах или хронических заболеваниях процесс затрудняется.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кожи: возможности и ограничения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как барьер против инфекций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Непроницаемый барьер кожи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Целостная кожа предотвращает проникновение бактерий, вирусов и грибков в организм. Её верхний слой постоянно обновляется, что помогает защищаться от инфекций.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Антисептические свойства кожных секретов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и потовые железы выделяют вещества, обладающие антисептическими свойствами. Эти секреты создают защитную плёнку, которая подавляет рост патогенных микроорганизмов.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Аллергены, такие как пыльца, шерсть животных или химические вещества, вызывают покраснение, зуд и сыпь при контакте с кожей.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аллергические реакции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полового созревания у подростков кожа становится более чувствительной из-за гормональных изменений, усиливая проявления аллергии.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аллергических реакций важно избегать контакта с аллергенами и своевременно ухаживать за кожей с помощью подходящих средств.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2021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воздействия УФ-излучения влияют на кожу, от загара до риска развития рака. Рекомендуется использовать защитные средства.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 чрезмерное воздействие ультрафиолета негативно сказывается на здоровье кожи, поэтому защитные меры необходимы.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ультрафиолета на здоровье кожи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кожи: уход и профилактика заболеваний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тела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очищение кожи помогает удалять грязь и микробы, снижая риск инфекций и поддерживая свежесть кожи и комфорт.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ногтями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Стрижка и чистка ногтей предотвращают накопление бактерий и уменьшают вероятность травм кожи и ногтей, особенно у детей и подростков.
</a:t>
            </a:r>
            <a:endParaRPr lang="en-US" sz="1107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индивидуальных средств гигиены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личных полотенец и принадлежностей снижает риск передачи кожных заболеваний и повышает общую безопасность в коллективе.
</a:t>
            </a:r>
            <a:endParaRPr lang="en-US" sz="9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Угри возникают из-за повышенной секреции сальных желез и гормональных сдвигов в подростковом возрасте, вызывая воспаления на лице и спине.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соблюдать здоровое питание, ухаживать за кожей и при необходимости обращаться к дерматологу для лечения.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Экзема проявляется участками покраснения и зуда, чаще на сгибательных поверхностях конечностей, связана с аллергией и повышенной чувствительностью кожи.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покровов у подростков: угри и экзема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здоровья покровов тела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играют ключевую роль в защите и адаптации организма. Забота о коже способствует общему здоровью и помогает предотвратить многие болезни.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2026-05-08T02:04:51Z</dcterms:created>
  <dcterms:modified xsi:type="dcterms:W3CDTF">2026-05-08T02:04:51Z</dcterms:modified>
</cp:coreProperties>
</file>