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914" y="373500"/>
            <a:ext cx="3791123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литература конца XIX — начала XX века: от реализма к модернизму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художественного перелома: от классического реализма к поискам нового языка.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перемен: как менялась русская культура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Индустриализация, рост городов, журнальная культура и общественные потрясения сделали литературу пространством спора о человеке, свободе, вере и будущем страны.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Литературная карта 1890–1916 годов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5526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Символизм первым предложил новую оптику: мир стал читаться как система знаков, где важны намёк, многозначность и ощущение скрытой реальности.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6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Акмеизм выступил за точность и предметность. Его поэзия ценила ясную композицию, дисциплину формы и уважение к земной, осязаемой детали.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Реалистическая проза не исчезла: она сохраняла интерес к социальной среде, внутренним конфликтам героя и правдивому изображению времени.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06000" y="17988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Футуризм разорвал привычные нормы языка. Он сделал ставку на неологизмы, звуковой эксперимент и демонстративный разрыв с литературной традицией.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Символизм: искусство намёка и тайного смысла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2139100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Символисты видели за видимой реальностью более глубокий, скрытый слой бытия. Отсюда — тяготение к двоемирию, мистическим мотивам и образу-символу, который не исчерпывается одним смыслом.
</a:t>
            </a:r>
            <a:endParaRPr lang="en-US" sz="1173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06000" y="1755925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как система знаков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806000" y="3586825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символистской поэзии особенно важны музыкальность, ритмическая выразительность и многозначность. Среди ключевых имён направления — Брюсов, Бальмонт, Мережковский, Сологуб, Блок, Белый и Иванов.
</a:t>
            </a:r>
            <a:endParaRPr lang="en-US" sz="1059" dirty="0"/>
          </a:p>
        </p:txBody>
      </p:sp>
      <p:sp>
        <p:nvSpPr>
          <p:cNvPr id="11" name="Text 5"/>
          <p:cNvSpPr txBox="1"/>
          <p:nvPr/>
        </p:nvSpPr>
        <p:spPr>
          <a:xfrm>
            <a:off x="4806000" y="3203650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 и художественный метод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Блок и образ эпохи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книги Блока связаны с темой идеала, любви и внутреннего разлада. В них личное чувство постепенно превращается в переживание исторической тревоги.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«Двенадцать» стала одним из самых сильных откликов на революционный перелом. В ней завершилась предреволюционная интонация и прозвучал новый исторический опыт.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у Блока — не просто город, а символ напряжённой и хрупкой эпохи. Он соединяет одиночество, ожидание перемен и ощущение надвигающегося кризиса.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5941" y="1294104"/>
            <a:ext cx="56250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7000" y="1294104"/>
            <a:ext cx="45000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4931" y="3084118"/>
            <a:ext cx="393750" cy="45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31907" y="3084118"/>
            <a:ext cx="450000" cy="450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Андрей Белый: эксперимент в прозе и поэзии
</a:t>
            </a:r>
            <a:endParaRPr lang="en-US" sz="2875" dirty="0"/>
          </a:p>
        </p:txBody>
      </p:sp>
      <p:sp>
        <p:nvSpPr>
          <p:cNvPr id="13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883083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«Петербурге» город задаёт ритм действия. Его улицы, дома и площади становятся знаками тревоги, распада и исторического напряжения.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2524977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 нерв повествования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5427892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строит текст на повторяющихся образах и деталях. Благодаря этому повествование становится не линейным, а музыкально-ритмическим и многослойным.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6069786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мотивы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527698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романа — столкновение поколений, революционный террор и ощущение нестабильности мира. Частная история здесь включена в большой исторический разлом.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1169592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и кризис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4072507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показывает, что модернистская проза может опираться не только на сюжет, но и на звук, ритм, символическую структуру и внутреннее движение фразы.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14401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форма прозы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Акмеизм: ясность, предметность, культура слова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Акмеизм возник как ответ на туманность символизма. Он требовал ясного слова, точного образа и уважения к конкретной земной реальности.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Гумилёв, Ахматова и Мандельштам по-разному развивали акмеистическую программу, но всех объединяли память, культурная преемственность и внимание к выразительной детали.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Центром нового направления стал «Цех поэтов». Здесь формировалось представление о поэзии как о профессиональном мастерстве, требующем дисциплины и строгой формы.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79644"/>
            <a:ext cx="8424000" cy="19085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Анна Ахматова: лирика чувства и памяти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830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сборники «Вечер» и «Чётки» сделали Ахматову мастером краткого и психологически точного стихотворения. Её лирика строится на тонком наблюдении за движением чувства.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813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любви, разлуки, вины и ожидания раскрываются через сдержанную интонацию и точную деталь. Благодаря этому личное переживание у Ахматовой приобретает внутреннюю глубину и достоинство.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724194"/>
            <a:ext cx="4791900" cy="168421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поэты рубежа веков и их художественные особенности
</a:t>
            </a:r>
            <a:endParaRPr lang="en-US" sz="2538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основных поэтов показывает, как поэзия начала XX века искала новые способы говорить о мире, человеке и языке.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рубеже веков поэзия разделилась на разные художественные программы, но всех поэтов объединял поиск нового языка и новой интонации.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школьного курса литературы о русской поэзии 1890–1916 годов.
</a:t>
            </a:r>
            <a:endParaRPr lang="en-US" sz="134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от реализма к модернизму в 1890–1916 годах
</a:t>
            </a:r>
            <a:endParaRPr lang="en-US" sz="2578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революции 1905 года литература быстрее реагирует на исторические перемены и активнее обновляет формы.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Реализм постепенно уступает ведущую роль модернистским течениям, а 1910-е становятся временем особенно интенсивного художественного поиска.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схема по истории русской литературы конца XIX — начала XX века; условная шкала для учебной визуализации.
</a:t>
            </a:r>
            <a:endParaRPr lang="en-US" sz="127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Футуризм: разрыв с традицией и культ новизны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472100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Футуристы требовали решительного обновления искусства и отказывались от привычных литературных правил, считая их устаревшими для новой индустриальной эпохи.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44000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Футуризм связывал искусство с городом, техникой, скоростью и будущим, превращая поэзию в дерзкий вызов читателю и культурной традиции.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20033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Кубофутуристы — Владимир Маяковский, Велимир Хлебников и Алексей Крученых — сознательно ломали синтаксис, графику стиха и традиционную интонацию.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96067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поэзия строилась на неологизмах, зауми, резких ритмах и звуковых экспериментах, которые делали слово не столько описанием, сколько действием.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Маяковский: поэт города, протеста и века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ранней лирике Маяковского особенно заметны гипербола, рубленый ритм и необычная графика стиха, передающие напряжённую и конфликтную интонацию.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735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лирический герой противопоставлен толпе, обывательскому миру и социальной несправедливости; любовь у Маяковского почти всегда связана с болью и внутренним протестом.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4947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в его стихах становится пространством энергии и исторического движения, а слово звучит как прямой эмоциональный удар, а не как спокойное размышление.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17425" y="1472550"/>
            <a:ext cx="3766500" cy="240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Чеховская драма показывает исторический перелом через частную жизнь героев: внешне тихое действие скрывает распад старых надежд и неустойчивость человеческих отношений.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1020400" y="1406350"/>
            <a:ext cx="3226500" cy="9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4700" dirty="0"/>
          </a:p>
        </p:txBody>
      </p:sp>
      <p:sp>
        <p:nvSpPr>
          <p:cNvPr id="7" name="Text 3"/>
          <p:cNvSpPr txBox="1"/>
          <p:nvPr/>
        </p:nvSpPr>
        <p:spPr>
          <a:xfrm>
            <a:off x="1020400" y="2470900"/>
            <a:ext cx="3226500" cy="1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«Вишнёвый сад» стала символом уходящей дворянской эпохи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020400" y="3647500"/>
            <a:ext cx="32265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П. Чехов, пьеса «Вишнёвый сад» (1903)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 Горький и социальная проблематика эпохи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соединял романтический пафос с интересом к сильной личности и к людям «дна», показывая общество через острый конфликт мечты и реальности.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творчество стало частью больших споров о будущем России, о революционном сознании и о том, какую роль человек может сыграть в истории.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пьесах «На дне», «Дети солнца» и в романе «Мать» особенно важны темы человеческого достоинства, протеста против унижения и нравственного выбора.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реализма XIX века к литературе нового века
</a:t>
            </a:r>
            <a:endParaRPr lang="en-US" sz="2806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менялись художественные задачи и формы в 1890–1916 годах.
</a:t>
            </a:r>
            <a:endParaRPr lang="en-US" sz="158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3400" y="1441237"/>
            <a:ext cx="4170600" cy="29365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как пространство тревоги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1924512"/>
            <a:ext cx="4125600" cy="8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Блока и Андрея Белого Петербург превращается в тревожный миф: это город тумана, напряжения и скрытой опасности. Он словно живёт собственной, враждебной человеку жизнью.
</a:t>
            </a:r>
            <a:endParaRPr lang="en-US" sz="1363" dirty="0"/>
          </a:p>
        </p:txBody>
      </p:sp>
      <p:sp>
        <p:nvSpPr>
          <p:cNvPr id="8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1439800"/>
            <a:ext cx="4125600" cy="3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 миф и предчувствие катастрофы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3479812"/>
            <a:ext cx="4125600" cy="8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Анны Ахматовой Петербург связан с памятью, личной историей и культурной средой. Эта традиция опирается на Гоголя и Достоевского, усиливая ощущение исторической глубины города.
</a:t>
            </a:r>
            <a:endParaRPr lang="en-US" sz="1358" dirty="0"/>
          </a:p>
        </p:txBody>
      </p:sp>
      <p:sp>
        <p:nvSpPr>
          <p:cNvPr id="11" name="Text 5"/>
          <p:cNvSpPr txBox="1"/>
          <p:nvPr/>
        </p:nvSpPr>
        <p:spPr>
          <a:xfrm>
            <a:off x="360000" y="2995100"/>
            <a:ext cx="4125600" cy="3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как память и культурный код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667944"/>
            <a:ext cx="4791900" cy="168421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 1890–1916 годов
</a:t>
            </a:r>
            <a:endParaRPr lang="en-US" sz="3153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Произведения, в которых особенно заметны обновление темы, формы и литературного языка.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тексты показывают переход от классической модели к модернистскому многообразию: усиливаются символика, психологизм и языковой эксперимент.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русской литературы конца XIX — начала XX века, 1890–1916
</a:t>
            </a:r>
            <a:endParaRPr lang="en-US" sz="134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литературы эпохи 1890–1916 годов
</a:t>
            </a:r>
            <a:endParaRPr lang="en-US" sz="2638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началу 1910-х годов тема языка становится особенно заметной: писатели и поэты всё чаще рассуждают о границах слова и возможностях художественной формы.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периода соединяет личное, общественное и эстетическое измерения, а не сводится к одной ведущей проблеме.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русской литературе 1890–1916 годов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периода 1890–1916 годов для литературы XX века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5526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 годы сложился русский модернизм: символизм, акмеизм и футуризм предложили разные ответы на кризис старых форм и расширили представление о возможностях искусства.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6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и проза стали точнее передавать внутренний мир человека, его тревогу, разрыв между мечтой и реальностью, а также ощущение исторического перелома.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1890–1916 годов подготовил литературу революционной и советской эпохи, потому что именно тогда был выработан новый художественный язык XX века.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06000" y="17988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обновились: усилились лирическая исповедальность, психологическая драма, философская проза и произведения, где важную роль играет подтекст и символ.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на пороге исторического перелома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литература 1890–1916 годов стала временем смелого поиска: старые формы ещё жили, но уже уступали место новому художественному мышлению, которое изменило всю культуру XX века.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2026-05-23T18:03:29Z</dcterms:created>
  <dcterms:modified xsi:type="dcterms:W3CDTF">2026-05-23T18:03:29Z</dcterms:modified>
</cp:coreProperties>
</file>