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смешном и серьёзном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помогает радоваться, а серьёзность учит важным делам.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стихах и рассказах для детей часто рядом живут шутка и важный смысл. Один герой смешит, другой учит смелости, честности и заботе.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серьёзные истории на уроке чтения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тексте вызывает улыбку, потому что герой говорит необычно, путается или делает неожиданный шаг. Такое чтение легко слушать и интересно обсуждать.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смешным становится повтор, рифма или забавное слово. Эти приёмы делают текст живым, весёлым и помогают лучше запомнить строки.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смешное обычно доброе: оно не обижает, а радует. После такой шутки хочется читать дальше и узнавать, что будет потом.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смешное в книге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серьёзное в книге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дело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серьёзном месте текста герой не бросает начатое и выполняет обещание. Он понимает: каждое дело важно, если за него взялся.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поступок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Серьёзность заметна там, где герой говорит правду и не пытается спрятать ошибку. Он понимает, что честность помогает сохранить доверие и порядок.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забота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герой замечает, кому трудно, и старается помочь. Он думает не только о себе, но и о младших, друзьях и тех, кто рядом.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классе и в книжке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смешная ошибка оживляет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читают сказку, и вдруг герой вместо правильного ответа говорит совсем не то. В классе появляются улыбки, а строка запоминается сама собой. Потом ребята легко вспоминают, почему герой ошибся.
</a:t>
            </a:r>
            <a:endParaRPr lang="en-US" sz="1097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Забавная фраза, которую хочется повторить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рассказе один персонаж так смешно перепутал слова, что весь эпизод стал особенно ярким. Дети смеются, но не обижают героя. Им интересно читать дальше и ждать новой неожиданности.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иллюстрация к сказке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ребята держат книжки и смеются над смешным моментом из сказки. Один читатель показывает на строчку, другой улыбается и кивает. Так иллюстрация помогает понять настроение истории без долгих объяснений.
</a:t>
            </a:r>
            <a:endParaRPr lang="en-US" sz="11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помогают видеть в тексте и радость, и важный урок.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шутка радует, но не ранит. Она поддерживает дружбу и делает чтение лёгким и тёплым.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шутка становится обидной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весёлая игра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смеются вместе, потому что всем интересно и никому не больно. В такой ситуации шутка объединяет и делает общение лёгким.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чья-то боль или страх
</a:t>
            </a:r>
            <a:pPr algn="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плачет, пугается или ошибается, смеяться уже нельзя. В этот момент нужна внимательность, поддержка и добрые слова.
</a:t>
            </a:r>
            <a:endParaRPr lang="en-US" sz="1355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другой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правильный шаг — помочь, извиниться или просто замолчать и понять чувства другого. Так доброта становится важнее насмешки.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ученик и серьёзный герой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Ребёнок, который не бросает дело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открыл тетрадь, внимательно посмотрел на задание и начал работать без спешки. Он не отвлекался на шум вокруг, потому что хотел сделать всё аккуратно и до конца.
</a:t>
            </a:r>
            <a:endParaRPr lang="en-US" sz="113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Героиня, которая держит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пообещала помочь младшему брату собрать книжки и выполнила своё обещание. Сначала она выслушала его, потом спокойно всё сложила и только после этого пошла играть.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выбор вместо пустых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герой не хвастается и не спорит зря. Он берёт нужные вещи, проверяет их и делает то, что действительно важно. Так в книге появляется настоящий серьёзный характер.
</a:t>
            </a:r>
            <a:endParaRPr lang="en-US" sz="113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перемене, в игре и в весёлой беседе смех помогает дружить, отдыхать и чувствовать себя свободно. Он делает общение лёгким и радостным.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нужен смех, а где нужна серьёзность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уроке, во время объяснения и при выполнении задания нужна серьёзность. Она помогает слушать, запоминать и не мешать другим учиться.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чья-то беда, слёзы или просьба о помощи, шутки не подходят. В такие минуты важно быть внимательным, спокойным и добрым.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настроение героя подсказывает, когда уместна улыбка, а когда — вдумчивое отношение. Читатель замечает это по словам, поступкам и событиям.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72750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850" y="1736750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57750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герои в сказках и рассказах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герой может говорить так, что слова звучат совсем не так, как ожидается. Из-за этого возникает улыбка, а текст становится живым и запоминающимся.
</a:t>
            </a:r>
            <a:endParaRPr lang="en-US" sz="1277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и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всё путает: делает не то, отвечает невпопад или забывает важную деталь. Его ошибка помогает читателю понять, как важно быть внимательным.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Комичное приключение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персонаж может попасть в забавную переделку и выбраться из неё не сразу. Такая история вызывает интерес и показывает, что спешка не всегда полезна.
</a:t>
            </a:r>
            <a:endParaRPr lang="en-US" sz="1174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потешки и стихи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детских текстах смешное часто слышно в рифме, повторе и задорном ритме. Их приятно читать вслух, потому что они звучат легко и бодро.
</a:t>
            </a:r>
            <a:endParaRPr lang="en-US" sz="12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серьёзный герой учит замечать главное: важнее не шуметь, а быть честным, внимательным и готовым прийти на помощь.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герой спокойно смотрит на трудности, не суетится и умеет выбирать правильный поступок. Он не хвастается, а действует тихо, но уверенно.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помогает другим, держит своё слово и не отступает, если дело оказалось трудным. Его поступки показывают, что смелость — это ещё и ответственность.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герои в сказках и рассказах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слова, рифмы и повторения сразу привлекают внимание. Они звучат звонко и легко, поэтому строки хочется читать ещё раз вслух и запоминать.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помогает запоминать текст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есть забавный оборот или неожиданная концовка, сюжет остаётся в памяти надолго. Весёлое чтение помогает не уставать и внимательнее слушать каждую строчку.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слова в произведениях для детей
</a:t>
            </a:r>
            <a:endParaRPr lang="en-US" sz="2775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учит осторожности и заботе. Беречь можно книги, природу, время, дружбу и доброе слово, чтобы не потерять то, что дорого.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напоминает, что герой думает не только о себе. Он замечает чужую трудность и старается сделать день другого человека легче и спокойнее.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поступке, который оберегает слабого, младшего или того, кому нужна поддержка. В тексте это слово звучит твёрдо и по-настоящему важно.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настроение текста меняется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60750" y="1168256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происходит событие, которое меняет настроение. Герой понимает, что не всё можно принимать как игру.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74775" y="687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звучит легко и весело: герой шутит, ошибается или попадает в забавную ситуацию.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72800" y="2182316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момент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свою ошибку, задумывается о поступке и начинает вести себя внимательнее и честнее.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0750" y="3274394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история становится спокойнее и мудрее, а герой показывает, что умеет исправляться и взрослеть.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книги помогают полюбить чтение. Они вызывают радость, снимают усталость и делают встречу с книгой лёгкой и приятной.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нужны и смешные, и серьёзные книги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книги учат доброте, честности и уважению. После них ребёнок лучше понимает, почему поступки героя имеют значение.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и смех, и серьёзный смысл, легче замечать настроение текста. Читатель учится понимать, что хотел сказать автор.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помогают говорить о прочитанном своими словами. Ребёнок учится объяснять, что его развеселило, а что заставило задуматься.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ситуация — два чувства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по-разному видят одну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сцена может рассмешить одного героя и расстроить другого. Всё зависит от того, кто смотрит на событие и как он его понимает.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чувства не всегда одинаковые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ошибка произошла в игре, кто-то посмеётся, а кто-то почувствует неловкость. Поэтому важно замечать не только сам случай, но и настроение каждого героя.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 лицо героя и его слова. Улыбка, игра и лёгкий тон часто подсказывают, что перед нами шутка или весёлый момент.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смешное и серьёзное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 внимание на обстановку. Если рядом слёзы, испуг, боль или просьба о помощи, нужно отнестись к ситуации серьёзно и внимательно.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над кем или над чем смеются в тексте. Добрая шутка никого не ранит, а насмешка делает другому человеку больно.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ошибся, но потом понял это и исправился, в истории есть и смешной, и серьёзный смысл. Его важно заметить оба.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дружбе весёлый смех помогает играть вместе, придумывать забавные истории и не скучать. Добрая шутка делает общение тёплым и лёгким.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серьёзное в дружбе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настоящий друг умеет быть серьёзным, когда нужно помочь, выслушать или поддержать. На такого человека можно положиться в трудный момент.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дружба становится крепкой, когда в ней есть и радость, и ответственность. Тогда друзья умеют шутить, не обижая друг друга.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769" y="1736750"/>
            <a:ext cx="331312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57750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57750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72750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для читателя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книге должно радовать, а не обижать. Если шутка добрая, её приятно читать и обсуждать вместе с другими.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слова и поступки помогают понять, чему учит произведение. Они показывают, что автор говорит о доброте, честности и ответственности.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настроение героя, его слова и поступки. Это помогает понять, когда в тексте шутка, а когда серьёзный разговор.
</a:t>
            </a:r>
            <a:endParaRPr lang="en-US" sz="1366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отличать весёлую историю от насмешки и уметь бережно относиться к чувствам героев. Тогда чтение становится честным и добрым.
</a:t>
            </a:r>
            <a:endParaRPr lang="en-US" sz="13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радует, серьёзное учит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книге есть и улыбка, и важный смысл, читать становится особенно интересно. Весёлое поднимает настроение, а серьёзное помогает понять, как поступать правильно.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2026-05-24T00:29:43Z</dcterms:created>
  <dcterms:modified xsi:type="dcterms:W3CDTF">2026-05-24T00:29:43Z</dcterms:modified>
</cp:coreProperties>
</file>