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Кризисчикатал значительные перемены: смена императоров, варварские нашествия, экономический спад, эпидемии.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Кризис Римской Империи в III веке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III век в Римской империи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век стал временем хаоса для Римской империи: войны, перевороты и экономические проблемы изменили жизнь общества и ослабили власть императора.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49 лет в империи сменилось свыше двадцати шести императоров — большинство правили недолго и сменялись силой армии.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Древнеримские хроники и исторические исследования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императоров сменились всего за 49 лет, показывая нестабильность и власть армии над политикой.
</a:t>
            </a:r>
            <a:endParaRPr lang="en-US" sz="199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кризиса III века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внутренние перевороты подрывали стабильность власти и ослабляли институты управления в центре империи.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 и постепенное падение влияния Сената сделали государственное управление неэффективным и непопулярным среди элиты.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нападения многочисленных варварских племён обострили военное давление на длинные границы империи.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авторитета Рима среди завоеванных народов привело к росту сепаратизма и внутренним конфликтам.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городов во времена кризиса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Опустевшие улицы и разрушенные 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римские города опустели из-за войн и набегов, дома и общественные сооружения постепенно разрушались и не восстанавливались.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торговли и закрытие рынков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пережила спад, рынки закрывались, из-за чего горожане лишались привычных экономических связей и источников дохода.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 потеря имущества населением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покидали города в поисках безопасности, нередко теряли собственность из-за грабежей и военных действий.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проблемы: налоги, инфляция и упадок производства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рабочих рук и постоянные войны привели к снижению урожайности и уменьшению производительности сельского хозяйства.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финансирования армии и защиты границ увеличивались налоги, что дополнительно нагружало население и экономику.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Обесценивание монет и выпуск низкопробных денег привели к потере доверия к валюте и сокращению крупных строительных проектов.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угрозы: германцы и персы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Нашествия германских племён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Алеманны, франки и готы регулярно совершали набеги на римские территории на севере и западе, разрушая поселения и ослабляя оборону.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сил Персидской империи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Персидское царство Сасанидов к III веку значительно усилилось, создавая серьёзное давление на восточные границы Рима.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обороны и ресурсов
</a:t>
            </a:r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врагов потребовало больших военных расходов, ослабляя экономику и отвлекая силы от внутренних проблем.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Эпидемии и рост смертности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эпидемии ослабили армию и сельское хозяйство, что усугубило экономические и социальные трудности.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Чума Киприана (249–262 гг.) распространилась по всей империи и привела к массовым смертям, особенно в крупных городах.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Сепаратизм и распад имперской власти на местах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260 год: образование Галльской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Галлия и Британия объявили о независимости, отказавшись подчиняться центральной власти Рима.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260–273 годы: существование Пальмирского царства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территории Сирии и Египта контролировались Пальмирой, автономным государством внутри бывшей империи.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274 год: восстановление единства Рима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Аврелиан завоевал обратно отделившиеся провинции, вновь объединив империю под своей властью.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Пленение Валериана: позор и последствия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подорвало авторитет власти, усилило социальную тревогу и ускорило распад армии и политическую нестабильность.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260 году император Валериан был захвачен персидским царём Шапуром I после неудачной кампании, став первым пленённым римским императором.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Трёхчастный распад империи: Галльская и Пальмирская империи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Галльская и Пальмирская империи отделились в условиях слабости центральной власти и частых военных угроз. Это ослабило общую стабильность Рима.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подчеркивал серьезные внутренние и внешние вызовы, требовавшие срочного объединения империи для выживания.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III века, современные исследования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47" y="0"/>
            <a:ext cx="426950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15300" y="270000"/>
            <a:ext cx="41886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Аврелиан: реформы и восстановление империи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4750672" y="399651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 провёл монетную реформу, которая стабилизировала экономику и восстановила доверие к валюте. Восстановление городов улучшило жизнь населения и укрепило имперские институты.
</a:t>
            </a:r>
            <a:endParaRPr lang="en-US" sz="1144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0672" y="2966475"/>
            <a:ext cx="38457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Аврелиан успешно вернул контроль над Галльской и Пальмирской частями, укрепив военную дисциплину и защиту границ. Эти меры прекратили распад и угрозу распада государства.
</a:t>
            </a:r>
            <a:endParaRPr lang="en-US" sz="114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управлении Римской империи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Власть императора была централизована и значительно увеличена, что позволило проводить более решительные реформы и эффективно реагировать на кризисы.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Роль Сената снизилась, его функции стали носить преимущественно символический характер, уступая место бюрократии и администрации императора.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Армия получила ключевое значение в политике, часто влияя на назначение правителей и обеспечивая поддержку императорской власти.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последствия: перемещения и миграции населения
</a:t>
            </a:r>
            <a:endParaRPr lang="en-US" sz="2106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Многие сельские жители покидали деревни из-за войн и эпидемий, перебираясь в города в поисках безопасности и работы.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Усилилось закрепощение крестьян, что приводило к росту социальной зависимости и формированию новых общественных слоев.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Внутренняя миграция и утрата ремесленных навыков ослабляли экономику и снижали качество производства в империи.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Массовые перемещения способствовали изменению демографической структуры и усложнили управление империей.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Тетрархия: новый способ управления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Диоклетиана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Диоклетиан разделил империю на четыре части, каждую возглавлял отдельный правитель. Это позволило более эффективно управлять и быстро реагировать на внутренние и внешние вызовы.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тетрархии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Тетрархия усилила контроль над провинциями, снизила напряжённость власти и обеспечила временную стабильность, прервав эпоху постоянных кризисов и разломов.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потери во время кризиса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городов сопровождались массовой смертностью и миграциями, что привело к значительному снижению численности населения.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вызвал глубокие демографические изменения, ослабив экономическую и военную мощь империи.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и письменные источники, исторические оценки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проблемы армии империи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Увеличился набор наёмников и варваров, что снижало боеспособность и лояльность частей армии к Риму.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Военная дисциплина и снабжение ухудшились из-за политической нестабильности и частых смен командиров.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Армия всё чаще вмешивалась в политику, поддерживая или свергав правителей, что усугубляло кризис власти.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292257"/>
            <a:ext cx="4873500" cy="8313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 обесценивание денег в III веке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рост цен и падение качества монет отражают экономический кризис и потерю доверия к денежной системе.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50 лет деньги обесценились в 50 раз, что подорвало экономическую стабильность и доверие населения.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хроники и археологические данные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последствия кризиса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Христианство получило поддержку и распространялось, постепенно вытесняя традиционные языческие верования.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Ухудшение экономики привело к закрытию многих школ и снижению уровня образования и грамотности.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Военная культура заняла важное место, армия стала символом власти и порядка в обществе.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III века: уроки и наследие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период показал важность сильного управления и реформ. Кризис изменил империю навсегда, подчеркнув необходимость адаптации к вызовам времени.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2026-05-10T12:09:01Z</dcterms:created>
  <dcterms:modified xsi:type="dcterms:W3CDTF">2026-05-10T12:09:01Z</dcterms:modified>
</cp:coreProperties>
</file>