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изучение ключевых английских существительных: job, profession, occupation, career
</a:t>
            </a:r>
            <a:endParaRPr lang="en-US" sz="26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основ и нюансов слов для успешного профессионального общения на английском.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понимания ключевых терминов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отличий между job, profession, occupation и career помогает школьникам уверенно говорить о будущем и понимать сложные темы в учебе и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«job»: сущность и применение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обозначает конкретную оплачиваемую работу с определёнными обязанностями. Часто подразумевает временный или ограниченный срок занятости.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примеров: summer job — временная сезонная занятость; part-time job — работа с неполной занятостью; weekend job — занятие по выходным дням.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32" y="914025"/>
            <a:ext cx="3663136" cy="38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«profession»: характеристики и сфера
</a:t>
            </a:r>
            <a:endParaRPr lang="en-US" sz="278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240325" y="1250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 требует специализированного образования и высокой квалификации, обычно подразумевает соблюдение профессиональных стандартов и этики.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40325" y="2425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относится к традиционным сферам, таким как медицина, юриспруденция или педагогика, где необходимы знания и признание профессионального статуса.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«occupation» и сфера использования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Occupation — обобщённый термин для любого рода деятельности, приносящей доход, без оценки квалификации и социальной роли.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в официальных документах, анкетах и статистике. Примеры: occupation — driver (водитель), occupation — office worker (офисный работник).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«Career»: путь развития и этапы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карьеры: первые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 отражает долгосрочный профессиональный путь, включая обучение и продвижение. Планирование и развитие ключевы для успешной карьеры.
</a:t>
            </a:r>
            <a:endParaRPr lang="en-US" sz="99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Карьерный рост и смена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career происходит не только повышение по службе, но и возможна смена области деятельности в ответ на новые цели и интересы.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собственным профессиональным развитием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формирование career требует планирования, приобретения новых навыков и приспособления к изменениям на рынке труда.
</a:t>
            </a:r>
            <a:endParaRPr lang="en-US" sz="94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476908"/>
            <a:ext cx="3563700" cy="21896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терминов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выделяет ключевые различия в значениях и использовании job, profession, occupation и career.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различаются по конкретности, квалификации и длительности, что важно для правильного употребления.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Dictionary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приверженность в терминах
</a:t>
            </a:r>
            <a:endParaRPr lang="en-US" sz="2845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 подразумевает серьёзную ответственность, профессиональные стандарты и этические нормы, требующие длительного образования и опыта.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может быть временным и менее ответственным, а career требует постоянного развития и долгосрочной целеустремлённости; occupation остаётся нейтральным и общим понятием.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терминов в трудоустройстве и официальном общении
</a:t>
            </a:r>
            <a:endParaRPr lang="en-US" sz="2431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анкетах и документах occupation указывается как род деятельности или занятость, охватывающая любые виды работы.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обозначает конкретную текущую позицию или временную работу, часто используется в повседневной речи и на интервью.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 отражает долгосрочные профессиональные цели, а profession — статус и квалификацию в конкретной области, важен для официального признания.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выборе терминов
</a:t>
            </a:r>
            <a:endParaRPr lang="en-US" sz="274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считать job и profession синонимами, что приводит к неправильному употреблению в профессиональном контексте.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использовать job для описания высококвалифицированных специалистов, таких как врачи или юристы.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occupation и career затрудняет понимание временного и длительного характера работы.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переводах в документах могут вызвать недопонимание и проблемы в официальных коммуникациях.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Собеседование: акцент на предыдущей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собеседованиях часто спрашивают about your previous job, чтобы узнать о конкретном опыте и обязанностях кандидата. Такой вопрос акцентирует внимание на конкретных должностях, что соответствует значению «job» как конкретной работы.
</a:t>
            </a:r>
            <a:endParaRPr lang="en-US" sz="881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Резюме и анкеты для университета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резюме обычно указывают occupation для обозначения рода деятельности, а в университетских анкетах чаще просят specifying your profession, что отражает профильное образование и профессиональный статус претендента.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терминов в повседневных ситуациях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терминов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job произошёл от старофранцузского слова gobet, что означало 'кусок' или 'часть работы', указывая на отдельную задачу или временную работу.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и Средневековье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Occupation возникло от латинского occupatio — «занятость», что подчёркивало факт вовлечённости в трудовую деятельность без оценки её уровня.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 и Новое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 и career берут начало в латинском professio и французском carrière соответственно, отражая признание навыков и долгосрочный путь развития в профессии.
</a:t>
            </a:r>
            <a:endParaRPr lang="en-US" sz="9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близкие по значению выражения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слова job характерны синонимы position и gig, которые подчёркивают конкретность и временность занятости. Подходят для описания разовой или конкретной работы.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 часто заменяют на vocation, подчёркивая призвание и профессиональную этику, тогда как occupation имеет синоним employment, обозначающий любой вид занятости.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 можно передать как professional path, что акцентирует внимание на последовательности и развитии профессионального пути в долгосрочной перспективе.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правильного термина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определения подходящего существительного в зависимости от временного, квалификационного и контекстного аспекта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американских и британских различий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английский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слово job применяется широко, включая долгосрочные должности, а occupation часто фигурирует в формальных документах и анкетах. Такой подход позволяет более гибко описывать занятость.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английский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profession строго ограничивает круг специализированных профессий, таких как медицина и юриспруденция, что подчёркивает важность классификации и статуса работы.
</a:t>
            </a:r>
            <a:endParaRPr lang="en-US" sz="11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употребления терминов с 1980 по 2020 года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анализа Google Ngram видно, что job остаётся наиболее употребительным термином, подтверждая его универсальность в английском языке.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career отражает развитие интереса к долгосрочному планированию карьеры, тогда как profession и occupation теряют актуальность.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Books Ngram Viewer, данные до 2020 г.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с ключевыми терминами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dream job означает работу мечты, отражая идеал профессионального выбора, а to choose a profession подчёркивает процесс осознанного выбора сферы деятельности.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occupational disease указывает на болезнь, связанную с определённой работой, а career move описывает шаги в профессиональном развитии и смене позиций.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работа с терминами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правильный термин, опираясь на описание деятельности и контекст, что поможет развить грамотность в использовании слов job, profession, occupation, career.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предложений на английский с учётом нюансов значений терминов позволит перейти от теории к практике и закрепить знания.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Подберите адекватные слова для официальных документов и диалогов, предотвращая возможные лингвистические ошибки в общении и трудоустройстве.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32" y="914025"/>
            <a:ext cx="3663136" cy="38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терминологии на карьерное развитие
</a:t>
            </a:r>
            <a:endParaRPr lang="en-US" sz="2716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240325" y="1250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терминов способствует эффективному планированию образовательного пути и профессионального роста, формируя чёткое представление о собственных целях.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40325" y="2425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адекватного словоупотребления повышают шансы успешной коммуникации в международных компаниях и помогают уверенно ориентироваться на глобальном рынке труда.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точного понимания терминов в профессиональной коммуникации
</a:t>
            </a:r>
            <a:pPr algn="ctr" indent="0" marL="0">
              <a:lnSpc>
                <a:spcPct val="90000"/>
              </a:lnSpc>
              <a:buNone/>
            </a:pPr>
            <a:r>
              <a:rPr lang="en-US" sz="3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различие между job, profession, occupation и career укрепляет языковую компетенцию старшеклассников, снижая ошибки и обеспечивая уверенное продвижение в учебе и профессиональной сфере.
</a:t>
            </a:r>
            <a:endParaRPr lang="en-US" sz="32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2026-05-07T21:54:45Z</dcterms:created>
  <dcterms:modified xsi:type="dcterms:W3CDTF">2026-05-07T21:54:45Z</dcterms:modified>
</cp:coreProperties>
</file>