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Кармен: свобода, страсть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— символ свободы, любви и трагической силы характера.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Кармен переносит нас в Испанию XIX века — в шумную Севилью с улицами, фабрикой, солдатами, контрабандистами и ареной корриды. Этот мир помог образу Кармен стать ярким и узнаваемым.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в мире XIX 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предстает Кармен в первых сценах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минут Кармен выделяется спокойной уверенностью: она держится свободно, не старается понравиться всем и сразу показывает, что сама управляет своим поведением.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внешность обычно описывают через тёмные волосы, яркую одежду, внимательный взгляд и лёгкую походку. Всё это создаёт впечатление силы и смелости.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от героини строится на сочетании красоты, независимости и внутренней энергии. Поэтому Кармен быстро запоминается и читателю, и зрителю.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мотивы в образе Кармен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тесно связана с южной Испанией: севильскими улицами, гитарой, танцем и ритмами хабанеры. Эти детали создают атмосферу яркого, шумного и эмоционального мира.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часто используют красный и чёрный цвета, цветок в волосах, движение юбки и выразительные жесты. Такие детали делают Кармен особенно сценичной и запоминающейся.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Кармен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не любит, когда ею пытаются управлять. Она сама решает, как жить, и не обещает того, во что не верит.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говорит и действует открыто, не скрывая своих чувств. Даже в трудных ситуациях Кармен не теряет внутренней силы.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легко привлекает внимание окружающих. Её уверенность, улыбка и манера говорить делают её очень притягательной.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замечает настроение людей и понимает их слабости. Это помогает Кармен действовать точно и уверенно.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сильнее всего связаны с образом Кармен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черты чаще всего вспоминаются, когда говорят о Кармен.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чертой остаётся свобода: именно она объединяет все остальные качества и определяет её поступки.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образу Кармен в новелле Проспера Мериме и опере Жоржа Бизе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вокруг Кармен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новелле Проспера Мериме и опере Жоржа Бизе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и Хосе: столкновение двух взглядов на жизнь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Хосе мечтает о любви, верности и полном подчинении. Для него отношения должны быть прочными и понятными, без риска и неожиданностей.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Кармен, наоборот, ценит личную свободу и не хочет жить по чужим правилам. Она не обещает того, чего не чувствует, и не терпит давления.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всё сильнее превращается в конфликт. Ревность Хосе растёт, а различие характеров ведёт отношения к тяжёлому и трагическому финалу.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Хабанера и Сегидилья: музыкальный портрет Кармен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Жоржа Бизе Кармен особенно ярко звучит в знаменитых номерах «Хабанера» и «Сегидилья». Эти мелодии сразу выделяют героиню среди других персонажей.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почувствовать её уверенность, лёгкость и внутреннее напряжение. Ритм, пластичная мелодия и контрасты делают образ живым и очень выразительным.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свобода героини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характер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Кармен, Хосе и Эскамильо: сравнение персонажей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герои относятся к свободе, любви и выбору Кармен.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Хосе и Эскамильо по-разному раскрывают Кармен, но именно её свобода остаётся главным центром образа.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Проспера Мериме «Кармен» (1845) и опера Жоржа Бизе «Кармен» (1875)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Кармен кажется противоречивой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притягивает своей яркостью и уверенностью, но при этом не старается понравиться всем. Она говорит и действует так, как считает нужным, поэтому сразу вызывает сильную реакцию окружающих.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поведение часто кажется резким или холодным, однако за внешней неприступностью скрываются ум, наблюдательность и способность быстро понимать людей. В этом и возникает сложность образа.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нельзя назвать героиней, которая подчиняется привычным ожиданиям. Она не обещает того, чего не чувствует, и не меняет себя ради удобства других, даже если это вызывает осуждение.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свободы, иронии, твёрдости и риска делает её живым персонажем. Кармен не идеальна, но именно поэтому она запоминается и кажется правдивой.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эмоции в истории Кармен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чувства героев, но и нарастающее напряжение сцены, где личные эмоции постепенно становятся сильнее событий вокруг.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финал, тем выше напряжение: история движется от впечатления к трагедии, а главной причиной роста эмоций становится ревность Хосе.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новеллы Проспера Мериме «Кармен» (1845) и оперы Жоржа Бизе «Кармен» (1875).
</a:t>
            </a:r>
            <a:endParaRPr lang="en-US" sz="13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как символ свободы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1845 — новелла Мериме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новелле Кармен появляется как героиня, которая не подчиняется чужой воле. Уже здесь её независимость становится главным признаком характера.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1875 — опера Бизе
</a:t>
            </a:r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образ получает мощное музыкальное звучание. Кармен начинает восприниматься как символ яркой личности, которая сама выбирает свой путь.
</a:t>
            </a:r>
            <a:endParaRPr lang="en-US" sz="1392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Кармен превратилась в культурный символ свободы. Её история напоминает, что выбор всегда связан с ответственностью и уважением к другому человеку.
</a:t>
            </a:r>
            <a:endParaRPr lang="en-US" sz="12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в разных видах искусства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оперы — голос, жест и музыка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Кармен раскрывается через пение, танец и выразительную сценическую игру. Зритель видит не только героиню, но и её характер: смелый, свободный и непредсказуемый. Именно поэтому образ так легко запоминается.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и театре — движение вместо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театр передают Кармен через пластику, костюм и ритм движения. Здесь особенно заметны её гордая осанка, резкие повороты и уверенный взгляд, которые помогают показать внутреннюю силу без длинных объяснений.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живописи — яркий образ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Режиссёры, художники и иллюстраторы часто подчёркивают испанский колорит, красный цвет и драматичное освещение. Так Кармен становится не только персонажем, но и узнаваемым художественным знаком страсти и независимости.
</a:t>
            </a:r>
            <a:endParaRPr lang="en-US" sz="9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Мериме и опера Бизе: два варианта образа Кармен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образ по-разному раскрывается в литературе и музыке.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новелле сильнее психологическая напряжённость, а в опере — музыкальная выразительность. Но в обоих произведениях Кармен остаётся свободной и независимой.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Проспер Мериме «Кармен»; Жорж Бизе, опера «Кармен».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614076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Кармен вызывает споры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не стремится быть удобной для других и не соглашается жить по навязанным правилам. Для одних это признак силы, для других — вызов привычным представлениям.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без подчинения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обещает верность из чувства долга, если не испытывает её сама. Из-за этого её поведение кажется однозначным не всем и вызывает разные оценки у читателей и зрителей.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между свободой и моралью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Кармен заставляет задуматься, можно ли осуждать человека за честность с собой. Именно поэтому она остаётся героиней, о которой продолжают спорить уже много лет.
</a:t>
            </a:r>
            <a:endParaRPr lang="en-US" sz="13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приводит к трагедии в истории Кармен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сюжету новеллы и оперы показывает, как личные чувства превращаются в драму.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Кармен остаётся современной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Кармен понятна подросткам, потому что показывает знакомую ситуацию: человек хочет быть собой, но сталкивается с чужими ожиданиями и попытками контролировать его выбор.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напоминает, что свобода не существует отдельно от ответственности. Если не уважать границы другого человека, даже сильные чувства могут привести к конфликту и боли.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интересна тем, что она не выглядит идеальной. Её характер сложный, но именно это помогает увидеть в ней живого человека, а не просто красивую героиню из прошлого.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Кармен остаётся актуальной и сегодня: она говорит о достоинстве, самостоятельности и праве решать свою судьбу, не теряя уважения к себе.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которые создают образ Кармен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цвет, цветок в волосах и уверенная поза сразу делают Кармен заметной. Эти детали передают не только красоту, но и силу, смелость и внутреннюю свободу героини.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взгляд, жесты рук и движение одежды в танце. Вместе они создают цельный образ, в котором внешняя яркость поддерживает характер и музыкальность персонажа.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— образ, который не стареет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остаётся важной героиней потому, что говорит о свободе, выборе и цене независимости. Её история понятна и сегодня, а потому продолжает волновать читателей и зрителей.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2026-05-25T00:45:37Z</dcterms:created>
  <dcterms:modified xsi:type="dcterms:W3CDTF">2026-05-25T00:45:37Z</dcterms:modified>
</cp:coreProperties>
</file>