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 — большие участки суши с похожими климатом, почвами, растениями и животными.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экватору солнце нагревает сильнее — становится теплее. К полюсам тепла поступает меньше, и природные условия постепенно меняются. На картину также влияют океаны, горы и ветры.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на Земле меняется от места к месту
</a:t>
            </a:r>
            <a:endParaRPr lang="en-US" sz="2473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климата, почв, растений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тепло и осадки → климат → почвы → растения → условия для животных; в горах добавляется высотная поясность.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широта, тем меньше тепла получает поверхность, поэтому меняются и растительность, и «тип» почв.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закономерность: от экватора к полюсам природные пояса сменяются постепенно. Главный фактор — уменьшение тепла при движении к полюсам.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карт распределения природных зон, актуализация на 2026 год (без привязки к одному источнику).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природные зоны от экватора к полюсам
</a:t>
            </a:r>
            <a:endParaRPr lang="en-US" sz="23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жаркий и очень влажный круглый год. Часто выпадает больше 2000 мм осадков в год, поэтому почва долго не пересыхает и лес растёт особенно активно.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густые и многоярусные: высокие деревья соседствуют с лианами и папоротниками. Такая «слоистость» помогает растениям ловить свет и выживать в плотной тени.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приспособлены к богатой кормовой базе: встречаются обезьяны, попугаи, ягуары и множество насекомых. При этом почвы нередко бедные из‑за быстрого разложения перегноя.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редколесья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расположены в жарких районах, где влажный сезон сменяется сухим. Поэтому растения распределены «островками»: растут высокие травы и отдельные деревья — акации и баобабы.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приспособлен к засухе и нередко к пожарам. Здесь живут жирафы, слоны, зебры и львы; многие крупные животные образуют большие стада и используют открытые пространства для быстрого передвижения.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99672"/>
            <a:ext cx="4151400" cy="2448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Тундра, тайга, степь и пустыня различаются прежде всего по теплу и влаге, что сразу отражается на растительности 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закономерность: чем меньше тепла и влаги, тем более редкой и «экономной» становится растительность и тем специфичнее приспособления животных.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природных зон суши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школьные материалы по природным зонам (обобщённые характеристики).
</a:t>
            </a:r>
            <a:endParaRPr lang="en-US" sz="11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625" y="1453774"/>
            <a:ext cx="202744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05660" y="1453774"/>
            <a:ext cx="221175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Пустыни: жизнь при нехватке воды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обычно менее 250 мм в год, поэтому вода быстро становится дефицитом. Живые организмы используют любую возможность для выживания и экономят влагу максимально.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мало осадков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 пустыне жарко, а ночью температура заметно падает. Многие животные переживают самые неблагоприятные часы в укрытиях или уходят в активность вечером.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суточные перепады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часто длинные корни, колючки или маленькие листья. Это помогает уменьшать испарение и добывать воду из более глубоких слоёв почвы.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экономят воду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жары животные нередко ведут ночной образ жизни. Верблюд, тушканчик, ящерица и скорпион — примеры видов, которым легче жить, когда меньше зноя.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 животных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осадков, тем реже становится лесной покров и тем сильнее преобладают травы, которые лучше переносят сухую погоду.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постепенный переход от более влажных лесов к более сухим степям: влагосодержание среды «управляет» типом растительного покрова.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характеристики для школьного уровня (по учебным картам природных зон, без единого точного датасета).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умеренного пояса: сколько влаги получает природа
</a:t>
            </a:r>
            <a:endParaRPr lang="en-US" sz="22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Хвойный лес зимой: тишина и стойкость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тайга выглядит сплошной стеной из елей, сосен, пихт и лиственниц. Под снегом скрываются следы животных, которые находят корм и укрытия. Даже в холод, когда дни короткие, хвойные деревья сохраняют зелёный «каркас» леса.
</a:t>
            </a:r>
            <a:endParaRPr lang="en-US" sz="11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тайга: короткое тепло и бурная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тайге короткое, но природа успевает «раскрыться» после долгой зимы. Появляются молодые побеги, активнее становятся птицы и мелкие звери. Встречаются лось и рысь, а белка запасает корм на зиму.
</a:t>
            </a:r>
            <a:endParaRPr lang="en-US" sz="1264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огромная хвойная зона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лесах встречаются дуб, клён, липа и бук, а иногда рядом растут и хвойные виды. Почвы обычно плодороднее, поэтому деревья образуют плотный, разнообразный растительный покров.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 широколиственные леса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 широколиственные леса растут там, где климат мягче, чем в тайге: тепла и влаги хватает на сезонный рост деревьев без сильных морозных ограничений.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больше корма и укрытий: кабан и олень находят пищу среди густой листвы, а лиса использует лесные тропы. Дятел и сова охотятся благодаря наличию насекомых и птиц.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задаёт «правила» почвам и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факторов: тепло и влага → климатические условия → тип почв → растительность и природная зона.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арктические пустыни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прохладное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лето короткое и прохладное. Почва оттаивает только сверху, поэтому растениям нужны низкий рост и устойчивость к холодам. Из-за этого растительный покров невысокий и разреженный.
</a:t>
            </a:r>
            <a:endParaRPr lang="en-US" sz="1292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лишайники и кустарники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Тундровые растения — мхи, лишайники и низкие кустарники. Они растут ближе к поверхности земли, где теплее немного прогрев. Так им легче переносить ветры и скудные ресурсы влаги.
</a:t>
            </a:r>
            <a:endParaRPr lang="en-US" sz="138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нет растений в арктике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арктических пустынях растительности почти нет: условия слишком суровые, а период вегетации очень короткий. Поэтому здесь жизнь чаще заметна в животном мире, связанном с морем и льдами.
</a:t>
            </a:r>
            <a:endParaRPr lang="en-US" sz="128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северных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и песец приспособлены к холодному климату и сезонным изменениям. Белый медведь, морж и тюлень связаны с полярными условиями и добывают пищу в море и на льдах.
</a:t>
            </a:r>
            <a:endParaRPr lang="en-US" sz="13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территориях меняются условия жизни: питание, температура, доступность воды и укрытий. Поэтому способы выживания у животных тоже становятся разными, даже если они питаются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 общее правило: в каждой зоне выигрывают те животные, чьи поведение и тело лучше подходят к местным условиям. Например, при дефиците воды возрастает значение режима активности.
</a:t>
            </a:r>
            <a:endParaRPr lang="en-US" sz="1353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значения (качественное сравнение).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приспосабливаются к природным зонам
</a:t>
            </a:r>
            <a:endParaRPr lang="en-US" sz="23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984" y="1068000"/>
            <a:ext cx="3107332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распространения природных зон по материкам и регионам помогают понять, что их границы связаны с климатом и положением относительно океанов и тепла.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повторяются на разных материках, но не случайно: их «рисунок» подчинён климату. Поэтому, зная широту и влияние океанов, можно ожидать похожие природные условия.
</a:t>
            </a:r>
            <a:endParaRPr lang="en-US" sz="133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главные природные зоны
</a:t>
            </a:r>
            <a:endParaRPr lang="en-US" sz="2458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обобщение по регионам (без привязки к точным границам).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 горах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 обычно теплее: здесь могут располагаться леса. Деревья лучше растут, потому что дольше сохраняется тёплая погода и почва успевает прогреваться.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Подножие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становится холоднее, поэтому леса сменяются более низкими растениями. Нередко появляются луга и кустарники, а растительный покров становится менее густым.
</a:t>
            </a:r>
            <a:endParaRPr lang="en-US" sz="1277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высоты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условия становятся жёстче: почвы тоньше, камней больше, а ветры сильнее. Поэтому выживают устойчивые травы и небольшие растения, приспособленные к холоду.
</a:t>
            </a:r>
            <a:endParaRPr lang="en-US" sz="1277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Каменистые участки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самых больших высотах долго сохраняются снег и лёд, из-за чего сезон роста очень короткий. Там растительность почти исчезает, а на первый план выходят снежники и ледники.
</a:t>
            </a:r>
            <a:endParaRPr lang="en-US" sz="1277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отступает: меняется всё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постепенно разрушает привычные места обитания птиц и зверей. Вместе с деревьями меняются почвы и влажность: участок хуже удерживает воду и становится суше. На месте леса появляются новые ландшафты, и природный баланс нарушается.
</a:t>
            </a:r>
            <a:endParaRPr lang="en-US" sz="1569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шахты и города: новая мозаика вместо природной
</a:t>
            </a:r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добыча полезных ископаемых часто «разрывают» территорию на части. Растительность и животные вынуждены приспосабливаться к шуму, пыли и изменённому рельефу. Поэтому для сохранения редких видов создают заповедники, национальные парки и заказники.
</a:t>
            </a:r>
            <a:endParaRPr lang="en-US" sz="1417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меняет природные зоны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потеплении меняются сезонность и количество осадков, поэтому границы зон могут смещаться. Это особенно заметно там, где растения зависят от коротких «окон» тепла.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чаще всего страдают лесные территории и почвенный покров. Потеря лесов уменьшает влагозапас в почве и снижает численность растений и животных.
</a:t>
            </a:r>
            <a:endParaRPr lang="en-US" sz="1469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темам охраны природы; доли условные, отражают относительную важность угроз.
</a:t>
            </a:r>
            <a:endParaRPr lang="en-US" sz="1207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природным зонам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 держится на взаимосвязи климата, почв, растений, животных и влияния человека. Поэтому изменения в одном элементе почти всегда отражаются на остальных, меняя привычный «круговорот жизни».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 как единая система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вырубка леса уменьшает тень и поступление органики в почву. Это ведёт к изменению влажности, состава почв и условий для животных, которые ищут пищу и укрытия именно в лесной среде.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зон важно не только для животных и растений, но и для людей. Зоны помогают поддерживать чистый воздух, обеспечивают воду, формируют плодородные почвы и сохраняют биоразнообразие.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природных зонах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сменяются закономерно благодаря различиям в тепле и влаге. Животные и растения приспосабливаются к местным условиям, а действия человека могут как вредить, так и помогать сохранять природу.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2026-05-13T00:07:19Z</dcterms:created>
  <dcterms:modified xsi:type="dcterms:W3CDTF">2026-05-13T00:07:19Z</dcterms:modified>
</cp:coreProperties>
</file>