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как часть хозяйства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поля и фермы — к столу и промышленности.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природная среда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почему одни культуры растут в степях, а другие — во влажных тропиках. Урожай зависит от климата, почв, воды и рельефа, поэтому сельское хозяйство изучают через связь природы и труда людей.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направления сельского хозяйства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выращивание зерновых, овощных, плодовых, технических и кормовых культур. Оно обеспечивает людей пищей, а животноводство — кормами, поэтому оба направления тесно связаны между собой.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разведение коров, свиней, птицы, овец, коз и других животных. От него получают молоко, мясо, яйца, шерсть, кожу и другое сырьё для промышленности.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корм животным, а животные — органические удобрения для полей. Так сельское хозяйство работает как взаимосвязанная система, где одна отрасль поддерживает другую.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работы обеих отраслей — продукты питания и сырьё для фабрик. Поэтому сельское хозяйство влияет не только на питание, но и на занятость и развитие территорий.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сельскохозяйственные культуры мира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выбирают с учётом климата, почв и потребностей населения. Таблица показывает, где и зачем выращивают самые важные растения.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культур зависит от природных условий территории: тепла, влаги и свойств почвы.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главный природный ресурс сельского хозяйства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почву плодородной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зависит от гумуса, влаги, воздуха и минеральных веществ. Чем лучше растение получает питание и воду, тем быстрее растёт и даёт больший урожай.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свойства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урожай влияют кислотность, структура и способность почвы пропускать и сохранять воду. Даже богатая почва может давать плохой результат, если её неправильно использовать.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чернозёмы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особенно ценны из-за большого содержания перегноя. Они хорошо удерживают влагу и обеспечивают растения питательными веществами, поэтому на них получают высокие урожаи.
</a:t>
            </a:r>
            <a:endParaRPr lang="en-US" sz="1155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почв помогает выбирать подходящие культуры и способы обработки земли. Это позволяет сохранять плодородие и использовать природные ресурсы без лишних потерь.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выращивают сельскохозяйственную продукцию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 в растениеводстве от подготовки поля до доставки урожая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урожайность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показывают не точные измерения, а сравнительную важность факторов для роста растений в школьном курсе географии.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урожайность повышают вода и плодородная почва; без них даже хорошие семена дают слабый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00" y="1481440"/>
            <a:ext cx="432900" cy="346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5237" y="1481440"/>
            <a:ext cx="432900" cy="34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6800" y="1443550"/>
            <a:ext cx="316575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48590" y="3099450"/>
            <a:ext cx="432900" cy="346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7593" y="3058458"/>
            <a:ext cx="369338" cy="422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животноводства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рогатый скот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молоко и мясо, поэтому особенно важен для питания населения. Для успешного разведения нужны хорошие корма, вода, тёплые помещения и постоянный уход.
</a:t>
            </a:r>
            <a:endParaRPr lang="en-US" sz="1226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производство мясной продукции, которое требует качественных кормов и строгого ветеринарного контроля. На крупных фермах важны чистота, вентиляция и соблюдение режима содержания.
</a:t>
            </a:r>
            <a:endParaRPr lang="en-US" sz="1226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обеспечивает людей яйцами и мясом птицы. Она особенно зависит от условий содержания, сбалансированных кормов и быстрого сбора продукции на фермах.
</a:t>
            </a:r>
            <a:endParaRPr lang="en-US" sz="1238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и козы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Овцеводство и козоводство дают шерсть, молоко и мясо. Эти животные лучше приспособлены к пастбищам, но тоже нуждаются в кормах, воде и защите от холода.
</a:t>
            </a:r>
            <a:endParaRPr lang="en-US" sz="1377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дают мёд и воск, а также помогают опылять растения. Поэтому пчеловодство полезно не только как отрасль, но и для повышения урожайности многих культур.
</a:t>
            </a:r>
            <a:endParaRPr lang="en-US" sz="12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 в поле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трактор выходит на поле первым: он пашет землю, рыхлит её и готовит участок к посеву. За ним следуют сеялки и культиваторы, которые помогают выполнить работу быстрее и точнее. Без такой техники обработать большие площади было бы очень трудно.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Комбайн на уборке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 осенью комбайн становится главным помощником хлебороба. Он срезает растения, отделяет зерно и сразу собирает его в бункер, экономя время и силы людей. Механизация особенно важна, когда урожай нужно убрать в короткий срок.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Сельскохозяйственная техника и механизация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сельскохозяйственных работ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разные месяцы меняются не только виды работ, но и нагрузка на людей, технику и хозяйство в целом.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подчиняется природным ритмам: тепло, осадки и световой день определяют сроки работ.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жизни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растениям для прорастания семян, переноса питательных веществ и формирования урожая. Без достаточного увлажнения замедляется рост, а плоды и зерно становятся мельче.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в засухе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используют каналы, дождевальные машины и капельный полив. Эти способы помогают доставлять влагу туда, где она особенно нужна, и экономить водные ресурсы.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влаги тоже вреден: почва уплотняется, в ней становится меньше воздуха, а корни могут загнивать. Поэтому важно соблюдать норму полива и учитывать особенности участка.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размещение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воды в регионе влияет на выбор культур и размещение хозяйств. Там, где влаги мало, выращивают более устойчивые растения и применяют технологии сохранения влаги.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сельском хозяйстве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64866"/>
            <a:ext cx="3604200" cy="12137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которые нужны в сельском хозяйстве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 сельском хозяйстве различаются по задачам, но все они нужны для получения качественной продукции.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требует разных специалистов: одни отвечают за растения, другие — за технику и здоровье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обществознания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40469" y="1470644"/>
            <a:ext cx="2413983" cy="15888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продукция попадает от поля и фермы к потребителю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873575" y="1549350"/>
            <a:ext cx="196572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уборки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Собранную продукцию сразу приводят в нужный вид: зерно сушат и очищают, овощи сортируют, молоко охлаждают. Это помогает сохранить качество и уменьшить потери ещё до перевозки.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610003" y="1549350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 и 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продукция поступает на склады и в хранилища, где соблюдают температуру, влажность и сроки хранения. От этих условий зависит, дойдёт ли товар до покупателя свежим.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продукции отправляют на предприятия, где из неё делают муку, крупы, масло, сыр, консервы и другие продукты. Так сырьё становится готовым товаром для продажи.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перевозки используют обычный и специализированный транспорт. Молоко, мясо и скоропортящиеся товары доставляют особенно быстро и в условиях, которые сохраняют их безопасность.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и рынок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этап — продажа в магазинах и на рынках. Здесь покупатель видит уже готовый продукт, но за ним стоит длинная цепочка труда на поле, ферме и предприятии.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сельскохозяйственной продукции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возникают на разных этапах пути продукции: от поля до кухни. Чем лучше техника, хранение и логистика, тем больше еды доходит до людей.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потери связаны с хранением и домашними отходами, поэтому важны аккуратная уборка, надёжные склады и бережное потребление.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урока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200" y="1443550"/>
            <a:ext cx="422100" cy="422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6590" y="1443550"/>
            <a:ext cx="290194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637" y="1462200"/>
            <a:ext cx="432900" cy="38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53990" y="3061560"/>
            <a:ext cx="422100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5812" y="3096348"/>
            <a:ext cx="432900" cy="3463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 сельском хозяйстве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системы помогают технике двигаться точно по полю, избегать лишних проходов и работать аккуратнее. Это экономит топливо, время и снижает повреждение посевов.
</a:t>
            </a:r>
            <a:endParaRPr lang="en-US" sz="1226" dirty="0"/>
          </a:p>
        </p:txBody>
      </p:sp>
      <p:sp>
        <p:nvSpPr>
          <p:cNvPr id="12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влажности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показывают, сколько воды нужно почве и растениям. Благодаря этому фермеры поливают поля не по привычке, а по реальной потребности, избегая лишнего расхода воды.
</a:t>
            </a:r>
            <a:endParaRPr lang="en-US" sz="1226" dirty="0"/>
          </a:p>
        </p:txBody>
      </p:sp>
      <p:sp>
        <p:nvSpPr>
          <p:cNvPr id="13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карты полей помогают учитывать различия в почве, рельефе и состоянии растений. Так проще планировать посевы, удобрения и обработку каждого участка.
</a:t>
            </a:r>
            <a:endParaRPr lang="en-US" sz="1241" dirty="0"/>
          </a:p>
        </p:txBody>
      </p:sp>
      <p:sp>
        <p:nvSpPr>
          <p:cNvPr id="14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и датчики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быстро осматривают большие площади и помогают заметить повреждения, сорняки или нехватку влаги. Это делает наблюдение за полем более точным и быстрым.
</a:t>
            </a:r>
            <a:endParaRPr lang="en-US" sz="1280" dirty="0"/>
          </a:p>
        </p:txBody>
      </p:sp>
      <p:sp>
        <p:nvSpPr>
          <p:cNvPr id="15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Теплицы и хранилища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теплицы и склады уменьшают зависимость от погоды и помогают дольше сохранять урожай. Это особенно важно для овощей, фруктов и других скоропортящихся продуктов.
</a:t>
            </a:r>
            <a:endParaRPr lang="en-US" sz="12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семени до хлеба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зерна от выращивания до покупки готового хлеба.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сельского хозяйства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9950" y="1783996"/>
            <a:ext cx="2966241" cy="6137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почв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поле долго используют без перерыва, в почве становится меньше питательных веществ. Урожайность падает, поэтому важно чередовать культуры и возвращать земле силы.
</a:t>
            </a:r>
            <a:endParaRPr lang="en-US" sz="904" dirty="0"/>
          </a:p>
        </p:txBody>
      </p:sp>
      <p:sp>
        <p:nvSpPr>
          <p:cNvPr id="12" name="Text 3"/>
          <p:cNvSpPr txBox="1"/>
          <p:nvPr/>
        </p:nvSpPr>
        <p:spPr>
          <a:xfrm>
            <a:off x="869950" y="2873064"/>
            <a:ext cx="2966241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 пестициды могут попадать в реки и озёра вместе со стоком. Это вредно для природы и людей, поэтому вещества нужно вносить очень точно.
</a:t>
            </a:r>
            <a:endParaRPr lang="en-US" sz="1054" dirty="0"/>
          </a:p>
        </p:txBody>
      </p:sp>
      <p:sp>
        <p:nvSpPr>
          <p:cNvPr id="13" name="Text 4"/>
          <p:cNvSpPr txBox="1"/>
          <p:nvPr/>
        </p:nvSpPr>
        <p:spPr>
          <a:xfrm>
            <a:off x="875098" y="3990211"/>
            <a:ext cx="2961938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уменьшить вред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Севооборот, органические удобрения, бережный полив и точное внесение препаратов помогают сохранить почву, воду и живую природу, не снижая качество урожая.
</a:t>
            </a:r>
            <a:endParaRPr lang="en-US" sz="998" dirty="0"/>
          </a:p>
        </p:txBody>
      </p:sp>
      <p:sp>
        <p:nvSpPr>
          <p:cNvPr id="14" name="Text 5"/>
          <p:cNvSpPr txBox="1"/>
          <p:nvPr/>
        </p:nvSpPr>
        <p:spPr>
          <a:xfrm>
            <a:off x="4847764" y="1783996"/>
            <a:ext cx="2970544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вода могут уносить верхний плодородный слой почвы. Особенно это опасно на склонах и при неправильной обработке земли, когда поверхность остаётся незащищённой.
</a:t>
            </a:r>
            <a:endParaRPr lang="en-US" sz="919" dirty="0"/>
          </a:p>
        </p:txBody>
      </p:sp>
      <p:sp>
        <p:nvSpPr>
          <p:cNvPr id="15" name="Text 6"/>
          <p:cNvSpPr txBox="1"/>
          <p:nvPr/>
        </p:nvSpPr>
        <p:spPr>
          <a:xfrm>
            <a:off x="4847408" y="2873064"/>
            <a:ext cx="2966241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применение химикатов вредит полезным насекомым, включая опылителей. Без них многим растениям труднее образовывать плоды и семена.
</a:t>
            </a:r>
            <a:endParaRPr lang="en-US" sz="106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58" y="1594232"/>
            <a:ext cx="3854864" cy="19123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729" y="1594232"/>
            <a:ext cx="3854864" cy="19123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703345"/>
            <a:ext cx="3872379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которые кормят страну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российских полях выращивают пшеницу, рожь, ячмень, подсолнечник, сахарную свёклу, картофель и овощи. Особенно важны районы с плодородными почвами и благоприятным климатом. Именно там можно получить устойчивые урожаи и обеспечить продовольствие для больших городов и сельских районов.
</a:t>
            </a:r>
            <a:endParaRPr lang="en-US" sz="1015" dirty="0"/>
          </a:p>
        </p:txBody>
      </p:sp>
      <p:sp>
        <p:nvSpPr>
          <p:cNvPr id="10" name="Text 1"/>
          <p:cNvSpPr txBox="1"/>
          <p:nvPr/>
        </p:nvSpPr>
        <p:spPr>
          <a:xfrm>
            <a:off x="4716984" y="3703343"/>
            <a:ext cx="3872380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Фермы, элеваторы и труд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животноводстве заметны молочные фермы, птицефабрики, свиноводческие хозяйства и пасеки. После сбора урожая зерно часто отправляют на элеваторы, где его сушат и хранят. Так поля, фермы и склады образуют единую систему снабжения страны.
</a:t>
            </a:r>
            <a:endParaRPr lang="en-US" sz="1178" dirty="0"/>
          </a:p>
        </p:txBody>
      </p:sp>
      <p:sp>
        <p:nvSpPr>
          <p:cNvPr id="11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России
</a:t>
            </a:r>
            <a:endParaRPr lang="en-US" sz="2700" dirty="0"/>
          </a:p>
        </p:txBody>
      </p:sp>
      <p:sp>
        <p:nvSpPr>
          <p:cNvPr id="12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сельского хозяйства для страны и общества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сельское хозяйство полезно людям, предприятиям и целым регионам.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обеспечивает не только еду, но и работу, сырьё и развитие территорий, поэтому оно важно для всей 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сельском хозяйстве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связывает природу, труд людей и экономику страны. От почв, воды, климата и технологий зависит урожай, а от бережного отношения к ресурсам — будущее отрасли.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2026-06-02T19:55:53Z</dcterms:created>
  <dcterms:modified xsi:type="dcterms:W3CDTF">2026-06-02T19:55:53Z</dcterms:modified>
</cp:coreProperties>
</file>