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Ф. Рылеев: поэт, декабрист, гражданин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слово частью борьбы за свободу.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1812 года: время перемен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Отечественной войне усилила надежды на обновление страны. Молодые образованные люди спорили о свободе, законах и крепостном праве, а Петербург стал центром этих разговоров, литературной жизни и тайных обществ.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годы жизни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Кондратий Рылеев родился 18 сентября 1795 года в селе Батово под Петербургом. Детство в дворянской среде рано познакомило его с представлениями о чести, службе и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1-м Кадетском корпусе и получил военное образование. Учёба приучила его к дисциплине, точности и умению держать себя в строгих правилах.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истории и судьбам людей прошлого возник у Рылеева ещё в юности. Позже именно это стало заметно в его стихах и исторических произведениях.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Кадетском корпусе дало Рылееву навыки службы и чувство дисциплины. Эти качества позже помогли ему в общественной деятельности и литературной работе.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гражданской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армии Рылеев оставил военную службу и сосредоточился на литературе. Этот поворот открыл ему путь в петербургскую культурную среду.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кругу писателей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вошёл в среду столичных авторов и начал печатать стихи. Особенно заметны стали его произведения на исторические и гражданские темы.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интонация в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личные переживания уступали место размышлениям о долге, Родине и справедливости. Так литература стала для него формой гражданского высказывания.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военной службы к литературе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важных круга жизни Рылеева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1820-е годы Рылеев стал одним из заметных участников Северного общества декабристов. Он поддерживал перемены, выступал против крепостного права и верил, что стране нужны справедливые законы.
</a:t>
            </a:r>
            <a:endParaRPr lang="en-US" sz="163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 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дом Рылеева служил местом встреч единомышленников. Здесь обсуждали будущее России, спорили о политических переменах и искали путь к свободе без насилия и произвола.
</a:t>
            </a:r>
            <a:endParaRPr lang="en-US" sz="1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Рылеева к 14 декабря 1825 года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образование, литературные идеи и общественная позиция привели Рылеева к участию в восстании.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«Думы» сделали Рылеева известным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обращался к людям прошлого, чтобы показать их мужество и верность долгу. Исторические фигуры у него становятся примерами выбора, который важен и для современников.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истории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«Думы» читаются не только как поэзия, но и как размышление о поступке. В них важно не украшение текста, а ясный разговор о чести, ответственности и цене решения.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как урок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судьбы героев Рылеев задаёт читателю трудный вопрос: что сильнее — страх перед властью или гражданская смелость. Этот вопрос был особенно острым для его времени.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страхом и смелостью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древней и русской истории помогают Рылееву говорить о своём веке. Он показывает, что память о прошлом нужна, чтобы понимать, как жить и действовать сегодня.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прошлого и настоящего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Рылеева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личное чувство часто уступает месту общественной задаче и разговору о судьбе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анализа произведений К. Ф. Рылеева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гражданские и исторические мотивы. Это делает Рылеева поэтом общественной позиции, а не только лирических переживаний.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смысл поэмы «Войнаровский»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обращается к событиям, связанным с Малороссией и окружением Мазепы. На этом фоне развивается история человека, который вынужден выбирать между подчинением и верностью своим убеждениям, а историческая тема становится разговором о свободе и цене сопротивления.
</a:t>
            </a:r>
            <a:endParaRPr lang="en-US" sz="94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живой конфликт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не только событие, но и внутреннее состояние героя. Рылеев показывает, как испытание властью раскрывает характер человека и заставляет его отвечать за свой поступок перед собой и историей.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перед трудным выбором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«Войнаровском» сочетаются яркий сюжет, историческая основа и серьёзное размышление о долге. Благодаря этому поэма звучит как рассказ о прошлом и одновременно как разговор о гражданской ответственности человека.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гражданская мысль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в литературной жизни Петербурга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печатал стихи и участвовал в обсуждении литературных новостей столицы. Его знали как человека, который внимательно относился к общественным вопросам и не отделял искусство от жизни страны.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поддерживал авторов, близких ему по взглядам, и считал литературу способом воспитывать читателя. Для него поэт должен был не только писать, но и помогать формировать чувство долга.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искусства было близко декабристам. Они видели в слове средство пробуждать совесть, а в литературе — часть большого разговора о будущем России.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К. Ф. Рылеева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Рылеева показывают, как быстро он прошёл путь от кадета до поэта-декабриста и участника событий, изменивших русскую историю.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Рылеева была короткой, но предельно насыщенной: за 30 лет он успел стать заметной фигурой литературы и движения декабристов.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К. Ф. Рылееве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декабря 1825 года: восстание на Сенатской площади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28075" y="2907275"/>
            <a:ext cx="1787400" cy="2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перемены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540179" y="3351768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 и дворяне отказываются принять старый порядок. Они рассчитывают добиться политических изменений и ограничить произвол власти.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77575" y="3302000"/>
            <a:ext cx="16353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Петербурге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3668" y="3716650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Сенатской площади собираются войска, поддержавшие выступление декабристов. Рылеев участвует в событиях как один из активных сторонников перемен.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913325" y="2168700"/>
            <a:ext cx="17184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участников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790956" y="2583346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многих декабристов сразу арестовывают. Для Рылеева начинается следствие, которое приведёт к суду и приговору.
</a:t>
            </a:r>
            <a:endParaRPr lang="en-US" sz="1000" dirty="0"/>
          </a:p>
        </p:txBody>
      </p:sp>
      <p:sp>
        <p:nvSpPr>
          <p:cNvPr id="14" name="Text 8"/>
          <p:cNvSpPr txBox="1"/>
          <p:nvPr/>
        </p:nvSpPr>
        <p:spPr>
          <a:xfrm>
            <a:off x="4769575" y="2540000"/>
            <a:ext cx="17742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выступления
</a:t>
            </a:r>
            <a:endParaRPr lang="en-US" sz="1158" dirty="0"/>
          </a:p>
        </p:txBody>
      </p:sp>
      <p:sp>
        <p:nvSpPr>
          <p:cNvPr id="15" name="Text 9"/>
          <p:cNvSpPr txBox="1"/>
          <p:nvPr/>
        </p:nvSpPr>
        <p:spPr>
          <a:xfrm>
            <a:off x="4675105" y="2966823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быстро теряет поддержку и оказывается подавленным в тот же день. Надежды на мирный исход не оправдываются.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Следствие, суд и приговор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после восстания декабристов и путь Рылеева к трагическому финалу.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и историческая память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июля 1826 года Рылеев был казнён на кронверке Петропавловской крепости вместе с другими руководителями восстания. Эта дата стала трагическим итогом его короткой жизни.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памяти он остался как поэт-декабрист, для которого слово не расходилось с делом. Его судьба напоминает о цене убеждений и гражданской ответственности.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Рылеева в литературе и школьном изучении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— пример поэта, который видел в литературе не только искусство, но и гражданский долг. Его стихи связаны с размышлениями о чести, свободе и Родине.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особенно важно заметить, как в его произведениях соединяются справедливость, ответственность и любовь к Отечеству. Это помогает понять эпоху декабристов через литературу.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творчества характерны романтические интонации, исторические сюжеты и интерес к сильной личности. Герои Рылеева нередко оказываются перед трудным нравственным выбором.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Рылеев занимает особое место в русской литературе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важны не объёмом, а тем, что в них художественное слово связано с общественным выбором и историей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биография К. Ф. Рылеева; обобщение по основным произведениям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 выделяется как автор, у которого литература стала способом говорить о судьбе России и о праве человека на свободу.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Рылеева показывает, как рано и решительно он связал поэзию с идеей свободы, закона и личной ответственности.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длилась жизнь поэта, но его стихи успели стать голосом гражданской свободы.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К. Ф. Рылеева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судьбе Рылеева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учёбы и службы
</a:t>
            </a:r>
            <a:pPr algn="ctr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Рылеев учился в Кадетском корпусе, служил и печатал свои произведения. Здесь же он вошёл в круг людей, разделявших его взгляды.
</a:t>
            </a:r>
            <a:endParaRPr lang="en-US" sz="1675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памяти и испытаний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Петербургом связаны Сенатская площадь и Петропавловская крепость. Поэтому город в его биографии становится не просто местом действия, а частью исторической судьбы.
</a:t>
            </a:r>
            <a:endParaRPr lang="en-US" sz="15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Рылеев: литература и история рядом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Рылеева художественные формы и общественные идеи тесно связаны: каждое произведение помогает понять его взгляды на историю и гражданский долг.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К. Ф. Рылеева: стихи, «Думы», поэма «Войнаровский»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Рылеева показывает, что литература может не только выражать чувства, но и говорить о судьбе страны и ответственности человека.
</a:t>
            </a:r>
            <a:endParaRPr lang="en-US" sz="16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К. Ф. Рылеева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Кондратий Рылеев остался в русской культуре как поэт, декабрист и гражданин. Его жизнь напоминает, что слово может быть не менее значимым, чем поступок.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2026-05-19T04:47:42Z</dcterms:created>
  <dcterms:modified xsi:type="dcterms:W3CDTF">2026-05-19T04:47:42Z</dcterms:modified>
</cp:coreProperties>
</file>