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«Роман без героя»: итоговое произведение Анны Ахматовой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маски и история XX века в главной поэме Ахматовой.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создания поэмы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писала «Роман без героя» в годы войны и завершала уже в позднюю оттепель. В тексте соединились дореволюционный Петербург, революция, сталинская эпоха и личная память о сломанной культурной среде.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своеобразие произведения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объединяет черты лирической исповеди, мемуара и литературного монтажа: вместо привычного сюжета здесь работает свободное движение памяти и ассоциаций.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намеренно создаёт парадокс: форма романа обозначена, но цельного героя и классической фабулы в тексте нет. Центр смещён к голосу, времени и внутреннему переживанию.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позволяет показать не один частный конфликт, а целый культурный слой эпохи, где личное воспоминание становится способом говорить об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архив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Петербург хранит не только улицы и дома, но и следы ушедшей жизни. Он становится местом, где память удерживает облик прежней культуры.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пространство памяти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старого Петербурга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Фонтанный дом, лестницы, зеркала и старые интерьеры связывают личную биографию с судьбой Серебряного века. Через них ощущается утрата, которую невозможно полностью отменить.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исторические пласты складываются в единое художественное целое.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слои не сменяют друг друга линейно: прошлое постоянно возвращается и влияет на настоящее, усиливая тему невозвратимости.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А. Ахматовой «Роман без героя»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времени в поэме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278" y="1258030"/>
            <a:ext cx="218019" cy="1744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9790" y="2792871"/>
            <a:ext cx="185602" cy="212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5633" y="1239180"/>
            <a:ext cx="212117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масок, намёков и двойников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 вместо прямого портрета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показаны через недоговорённость и детали поведения. Это заставляет читателя не просто узнавать, а интерпретировать скрытый смысл образа.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Шифр и узнавание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прототипы не называются прямо, но угадываются по культурным намёкам, речи и ситуации. Текст требует внимательного, сопоставляющего чтения.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Двойничество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может быть и личным воспоминанием, и символом времени. Так возникает эффект двойного прочтения: биографического и историко-культурного.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произведения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не изолированы: каждый из них раскрывает, как личный опыт входит в историческую перспективу.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память и время: именно они связывают разрозненные эпизоды и превращают их в цельное размышление о судьбе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поэмы А. А. Ахматовой «Роман без героя»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театра и карнавала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поэме нередко выглядят так, будто играют заранее назначенные роли. За внешней свободой салона скрываются напряжение, неискренность и внутренняя пустота.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и маскарад создают ощущение праздничности, но это праздничность тревожная. В ней заметна не радость, а хрупкость человеческих связей и ненадёжность привычных масок.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Театральность помогает Ахматовой показать мир, где внешний блеск не отменяет исторической катастрофы. Сцена оказывается местом, где особенно ясно видна разница между образом и правдой.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поэмы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движения от частного воспоминания к историческому и нравственному выводу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субъект и авторская позиция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поэмы не равен биографической личности Ахматовой, но опирается на её опыт, память и знание исторической трагедии. Это создаёт эффект достоверности без прямого автобиографизма.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субъект одновременно наблюдает, вспоминает и оценивает. Он не просто рассказывает о прошлом, а проверяет его нравственным взглядом, что придаёт тексту особую серьёзность.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соединение личного и общезначимого позволяет воспринимать поэму как свидетельство эпохи. Частная память здесь становится формой культурной ответственности.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авторская позиция звучит сдержанно, но весомо: в ней нет декларативности, зато есть внутренняя точность и доверие к исторической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отражение постоянно напоминает о раздвоенности личности и о том, что прошлое возвращается не целиком, а в обрывках.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превращает память в фрагмент: оно сохраняет не событие, а след события, поэтому образ человека в тексте остаётся неполным и тревожным.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поэмы Анны Ахматовой «Роман без героя»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687044"/>
            <a:ext cx="4336500" cy="15496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функции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поэмы работают как знаки утраченного мира и показывают, как личное переживание соединяется с исторической памятью.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не просто создают атмосферу, а помогают показать утрату целостности личности и культуры.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поэмы Анны Ахматовой «Роман без героя»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в культурных аллюзиях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перед переменами
</a:t>
            </a:r>
            <a:pPr algn="ctr" indent="0" marL="0">
              <a:lnSpc>
                <a:spcPct val="100000"/>
              </a:lnSpc>
              <a:buNone/>
            </a:pPr>
            <a:r>
              <a:rPr lang="en-US" sz="5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возникает город салонов, лестниц и театральных залов, где всё ещё слышны голоса начала XX века. Этот мир кажется блестящим, но уже хрупким: за внешней изысканностью чувствуется близость исторического перелома и будущих потерь.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 литературной эпохи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вводит в текст узнаваемые имена, манеры, интонации и намёки на поэтов и актёров своего времени. Благодаря этому поэма читается как художественная память о круге людей, для которых культура была способом существования.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Эстетика, ставшая призраком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Костюмы, жесты, реплики и детали быта создают ощущение живой сцены, на которой прошлое ещё не исчезло окончательно. Но каждый такой штрих напоминает: блеск Серебряного века остался в памяти, а не в настоящем.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текста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тон меняется не резко, а волнами: светлая память постепенно усложняется историческим знанием и нравственной оценкой.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усиливается не только скорбь, но и ответственность взгляда на прошлое.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интерпретация композиции и тональности поэмы «Роман без героя»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ритм и композиция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Памятный импульс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начинается как возвращение к пережитому: отдельная деталь запускает цепочку ассоциаций и подготавливает дальнейшее движение памяти.
</a:t>
            </a:r>
            <a:endParaRPr lang="en-US" sz="1381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и повторы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собирается из обрывков, цитат и повторяющихся мотивов, которые удерживают разные временные планы в едином поле.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интонаций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книжная речь соседствует с разговорными оборотами, поэтому голос поэмы звучит одновременно торжественно и живо.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Монтаж финального образа
</a:t>
            </a:r>
            <a:pPr algn="ctr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складывается как череда эпизодов, где каждое возвращение к прошлому уточняет общую картину утраченной эпохи.
</a:t>
            </a:r>
            <a:endParaRPr lang="en-US" sz="13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частного воспоминания к историческому 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поэмы строится как переход от личного эпизода к нравственному и историческому обобщению.
</a:t>
            </a:r>
            <a:endParaRPr lang="en-US" sz="24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называют итоговым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собирает основные темы поздней Ахматовой: память, вину, историческую травму и долг свидетеля. Они раскрываются не как отдельные мотивы, а как единая нравственная система.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подводит итог размышлениям о Серебряном веке: его блеск показан рядом с уязвимостью, а культурная память — рядом с ощущением невозвратимой утраты.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произведение воспринимается как зрелое художественное высказывание, в котором личная биография становится формой разговора о судьбе страны и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300393"/>
            <a:ext cx="4022400" cy="15912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жанровые черты в поэме не конкурируют, а дополняют друг друга, создавая сложную и многослойную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выходит за рамки одного жанра и поэтому воспринимается как синтетическая форма с исторической и личной перспективой.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жанровых признаков поэмы «Роман без героя»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жанровых признаков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088" y="1925934"/>
            <a:ext cx="343500" cy="305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9088" y="1911501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7513" y="1911501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поэмы для русской литературы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0960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Историко-личная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соединяет частную биографию с судьбой страны, показывая, что личное воспоминание может стать формой исторического мышления и художественного анализа эпохи.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6095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укрепила образ Ахматовой как автора, который не просто рассказывает о прошлом, а берёт на себя ответственность хранить его смысл и нравственный опыт.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89375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литературы текст стал примером того, как через фрагменты памяти и культурные знаки можно создать цельный образ разрушенного 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поэма о памяти без окончательного героя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«Роман без героя» превращает обрывки воспоминаний и культурные знаки в размышление о времени, которое разрушает иллюзии, но сохраняет нравственный смысл прожитого.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2026-05-19T20:12:35Z</dcterms:created>
  <dcterms:modified xsi:type="dcterms:W3CDTF">2026-05-19T20:12:35Z</dcterms:modified>
</cp:coreProperties>
</file>