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конечность и бесконечность Вселенной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Парадоксы космологии и вопросы формы, размеров и границ космоса.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взглядов на Вселенную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античных представлений о Земле как центре космоса до теории Большого взрыва XX века — космология превратилась в самостоятельную науку, ставящую вопросы о бесконечности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взгляды на структуру Вселенной
</a:t>
            </a:r>
            <a:endParaRPr lang="en-US" sz="303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сфера Пифагорейцев и Аристотеля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ученые представляли Вселенную как ограниченную сферу с Землёй в центре, окружённую неподвижными звёздами, фиксирующими границы мироздания.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и греческие мифы о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культуры объясняли пределы Вселенной божественными структурами, придавая космосу сакральный смысл и фиксируя его границы.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сферы неподвижных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сферы неподвижных звёзд служила внешней границей мира, закрывая его и закрепляя представление о конечности космоса.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Парадигма бесконечности: становление идеи в Новое время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Джордано Бруно в XVI веке высказал мысль о бесконечном числе миров и отсутствии центра Вселенной, разрывая с конечными моделями.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научная основа для отказа от ограниченной модели космоса, что подготавливало почву для современных бесконечных представлений.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 Кеплер расширили представления о масштабах мироздания, способствуя переходу к новым научным парадигмам.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Эйнштейн, Общая теория относительности и форма Вселенной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теория относительности открыла возможность рассматривать Вселенную как пространство с кривизной, влияющей на её геометрию и динамику.
</a:t>
            </a:r>
            <a:endParaRPr lang="en-US" sz="1177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Искривлённое пространство-время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включают открытые, замкнутые и плоские виды космоса, различающиеся по кривизне и объёму, что определяет их дальнейшую эволюцию.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космологических моделей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Вселенной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модель имеет уникальные параметры кривизны, объёма и будущего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геометрии позволяет предсказывать судьбу космоса в разных сценариях.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космологии, сборники 2020-2023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Ольберса: вечная ночь или бесконечный свет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бесконечной и вечной Вселенной ночное небо должно быть ярче дневного из-за бесконечного числа звезд.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 тёмное небо, что противоречит классическим представлениям космологии.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Прояснение парадокса требует учёта возраста Вселенной и ограничений распространения света.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Диссонанс между теоретическими расчётами и фактическими данными вызвал глубокий парадокс.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рассуждения парадокса Ольберса
</a:t>
            </a:r>
            <a:endParaRPr lang="en-US" sz="317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выводов, объясняющая противоречие космического света
</a:t>
            </a:r>
            <a:endParaRPr lang="en-US" sz="17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скорость света и её космологические следствия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света в вакууме ограничена 299 792 км/с, что накладывает пределы на область наблюдаемой Вселенной.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Космологический горизонт ограничивает доступную нам информацию о самых удалённых объектах и событиях.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Вселенной около 13,8 млрд лет определяет максимальное расстояние, до которого доходят световые сигналы.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Вселенная: размеры и пределы наблюдения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видимой Вселенной: 93 миллиарда световых лет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пространства удлиняет расстояния, поэтому кажущиеся границы космоса значительно превышают возраст Вселенной.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наблюдений и реликтовое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горизонт образует сферу вокруг наблюдателя, включающую самые дальние галактики и источник микроволнового фонового излучения.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из-за скорости света и расширения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света отдалённых галактик ещё не достигла Земли из-за динамики расширения космоса, ограничивая видимую область.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или конечная: современные модели космологии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наблюдения, особенно изучение космического микроволнового фона, демонстрируют, что Вселенная имеет почти плоскую геометрию с кривизной, близкой к нулю, поддерживая модель Лямбда-CDM.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модели продолжают анализировать возможные топологии пространства, подчеркивая сложность проблемы и необходимость дальнейших исследований и уточнений.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методы и теории в современной космологии пока не способны дать окончательный ответ на вопрос, существует ли у Вселенной границы или она бесконечна.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астрофизических измерений допускают различные варианты формирования Вселенной: как с открытой геометрией, так и с замкнутой бесконечной структурой, учитывая погрешности измерений плотности материи и тёмной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размеры: корреляция основных космологических параметров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взаимосвязь между возрастом Вселенной и скоростью её расширения, что определяет оценку расстояний до самых удалённых объектов во Вселенной.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показывает, что увеличение возраста Вселенной и постоянной Хаббла тесно связано с масштабами наблюдаемой космологической структуры и динамикой расширения.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ESA и исследований квазара J0313–1806 (2023)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горизонта и структура ранней Вселенной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горизонта возникает из-за высокой однородности температуры реликтового излучения, несмотря на отсутствие видимой связи между удалёнными участками Вселенной.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противоречит классической модели, где области не могли обмениваться информацией, что ставит под вопрос объяснение однородности космоса.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космической инфляции была введена для решения этой проблемы, объясняя быстрое расширение и изотропность ранней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инфляция: ключ к парадоксам
</a:t>
            </a:r>
            <a:endParaRPr lang="en-US" sz="301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Взрывное расширение ранней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инфляция описывает короткий период экспоненциального роста объёма Вселенной в первые доли секунды после Большого взрыва. Это расширение объясняет, как микроскопическая область получила масштабы, сравнимые с наблюдаемым космосом.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инфляции на однородность и изотропность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А. Гута показывает, что инфляция сглаживает начальные неоднородности и обеспечивает почти равномерное распределение энергии и материи во Вселенной, что подтвердили наблюдения реликтового излучения.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14130"/>
            <a:ext cx="4791900" cy="23043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космологические парадоксы и их решения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парадоксы классической космологии, их суть и современные научные подходы к их разрешению.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теории и наблюдения успешно объясняют классические парадоксы, подтверждая комплексный характер и динамичность Вселенной.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космологических исследований, 2024
</a:t>
            </a:r>
            <a:endParaRPr lang="en-US" sz="13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измерение: вопрос бесконечности философами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рассматривал бесконечность как идею, существующую за пределами физического мира, что подчеркивает её метафизическую природу.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Лейбниц, Бергсон и Хайдеггер обсуждали проблему человеческого восприятия бесконечности, поднимая вопрос о связи математических моделей с физической реальностью.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 в "Критике чистого разума" анализировал апории бесконечного пространства и времени, устанавливая логические и эпистемологические ограничения их понимания.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Мультивселенной: расширение парадигмы космологии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инфляция и множественность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вечной инфляции А. Линде предлагает идею бесконечного образования множества отдельных пузырьков - вселенных, каждая со своими свойствами и законами физики.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мультиверсы и суперпозиции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механика дает основание для гипотезы квантовых мультиверсумов, где все возможные исходы событий реализуются в различных измерениях.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Бран-миры в теории струн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бран-миров предполагает существование параллельных вселенных, возникающих как многомерные объекты в рамках струнной теории, расширяя традиционные представления о космосе.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современных знаний и открытые вопросы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Существующие математические модели пока не способны однозначно определить, является ли Вселенная конечной или бесконечной по объёму и структуре.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полной топологии космического пространства остаётся открытым; возможны сложные формы, например, тороидальные или многообразные модели с разными свойствами.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топологии и границ Вселенной требует объединения космологии, математики и физики, что остаётся вызовом для науки будущего.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Неясно, существует ли физическая граница Вселенной, либо наблюдаемые пределы обусловлены ограничениями современной техники и средств измерения.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перспективы будущих исследований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Euclid направлен на исследование темной энергии и развития структуры Вселенной, углубляя понимание её расширения.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Начало миссии спутника Euclid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телескоп оснащён мощными инструментами для изучения дальнего космоса и ранних этапов Вселенной с повышенной точностью.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— Запуск космического телескопа James Webb
</a:t>
            </a:r>
            <a:endParaRPr lang="en-US" sz="1119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SKA обещает получить детальные карты распределения материи, что поможет уточнить кривизну и топологию космоса.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— Ввод в строй радиоинтерферометра SKA
</a:t>
            </a:r>
            <a:endParaRPr lang="en-US" sz="1119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полученных сведений позволит подтвердить или опровергнуть гипотезы о замкнутости или бесконечности Вселенной.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2028 — Анализ данных и поиск новых физических эффектов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масштабы космоса: современный взгляд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конечности и бесконечности Вселенной остаётся фундаментальным, объединяя астрономию, физику и философию. Новые данные и методы обещают глубокое понимание топологии и развития космоса в будущем.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2026-05-08T07:23:32Z</dcterms:created>
  <dcterms:modified xsi:type="dcterms:W3CDTF">2026-05-08T07:23:32Z</dcterms:modified>
</cp:coreProperties>
</file>