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[йы], [йэ] аваз кушылмалары һәм ю хәрефе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слышать, читать и писать [йы], [йэ] и букву ю без ошибок.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звуки и буква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звуки и буква часто стоят в начале татарских слов. Они помогают точно передать звучание, поэтому на уроке важно внимательно слушать и сравнивать короткие знакомые слова.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[й] — короткий согласный звук. Он звучит мягко, быстро и помогает слову начинаться плавно, без резкого толчка.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татарских словах [й] часто стоит перед гласными и соединяется с ними так тесно, что слышится почти слитно.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 [й]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 речи появляются сочетания [йы] и [йэ]. Хорошо слышно это в словах йөз, йөк и юл.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[йы] — это соединение звука [й] и гласного [ы]. Оно произносится слитно, без паузы, как одно маленькое звуковое движение.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встречается в словах йырак, йылы, йыелу. Сначала слышится короткий [й], а затем — звук, похожий на русское «ы».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[йы]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[йэ] — это соединение звука [й] и гласного [э]. Оно тоже звучит коротко и слитно, как аккуратный старт слова.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сочетание можно услышать в словах йөзем, йөгерү, йәл. После [й] здесь идёт гласный, близкий к звуку «э».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важно не подменять его другим гласным. Тогда слово будет звучать правильно и сразу узнаваемо.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[йэ]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сочетание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ученику услышать звук, выбрать нужное написание и проверить себя по образцу из учебника.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69872"/>
            <a:ext cx="676275" cy="601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4023" y="2040949"/>
            <a:ext cx="576607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4" y="2040949"/>
            <a:ext cx="658979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ю в татарском языке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ю в татарском языке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ю передаёт не один звук, а особое сочетание с участием [й]. Благодаря этому слово в письме звучит так, как нужно.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узнавать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 ю заметна сразу: юл, юк, юнь. Она выглядит необычно и помогает быстро узнать знакомое слово при чтении.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писать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ю с другой буквой, слово может прочитаться неверно. Поэтому важно внимательно смотреть на написание и сравнивать его со словом-образцом.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юн, юк, юл буква ю читается слитно и мягко. Она помогает слову звучать плавно и легко, без лишнего разделения звуков.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зависимости от слова ю может передавать звучание, близкое к [йу] или [йү]. Короткие знакомые примеры помогают лучше услышать эту разницу.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ю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[йы], [йэ] и ю похожи и чем отличаются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темы связаны со звуком [й]. Он помогает слову начинаться мягко и соединяется с гласными очень тесно, почти без паузы.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[йы] и [йэ] важно услышать, какой гласный стоит после [й]. Именно он подсказывает, какое сочетание получилось.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ю тоже связана со звуком [й], но пишется как отдельная буква и обозначает особое звучание слова.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путаться, нужно слушать слово, смотреть на буквы и сравнивать с известным образцом. Тогда чтение становится точнее.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21" y="1983800"/>
            <a:ext cx="466413" cy="4664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921" y="1983800"/>
            <a:ext cx="466413" cy="466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0" y="2025545"/>
            <a:ext cx="478654" cy="38292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 [йы]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Йырак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йырак сочетание [йы] слышится в начале очень отчётливо. Слово удобно произносить медленно, а потом повторять быстрее, как маленькую речевую разминку.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Йылы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йылы [йы] тоже стоит в начале. Сначала слышится короткий [й], затем — звук, похожий на русское «ы», и слово звучит слитно.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Йыелу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йыелу помогает увидеть, что [йы] не разрывается на два отдельных звука. Его полезно читать вслух по слогам и целиком, чтобы запомнить звучание.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34" y="2040949"/>
            <a:ext cx="576607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4023" y="2040949"/>
            <a:ext cx="576607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4" y="2040949"/>
            <a:ext cx="658979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 [йэ]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 [йэ]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Йөзем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йөзем после звука [й] слышится мягкий гласный, близкий к [э]. Такое начало помогает ученику быстро уловить нужное чтение и не перепутать его с [йы].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Йөгерү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йөгерү удобно произносить по слогам и затем целиком. После [й] здесь тоже слышится звук, близкий к [э], поэтому слово хорошо тренирует внимательное слушание.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Йәл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 йәл особенно полезно для первоклассного уха и второклассной памяти. В нём сочетание [йэ] слышится отчётливо, а значит, его легче заметить и запомнить.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юл сразу показывает, как буква ю помогает передать особое звучание. В начале слова она читается мягко и слитно, поэтому ребёнок быстрее узнаёт знакомое слово.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юк, юньле и юрган буква ю тоже стоит в начале и задаёт нужное звучание. Такие примеры легко запомнить, потому что буква заметна и на слух, и глазами.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 буквой ю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ребёнку услышать звук, выбрать нужную запись и сверить её с образцом из учебника.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второклассников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читают слово слишком быстро и пропускают звук [й]. Из-за этого слово звучит короче, чем должно, и смысл становится менее точным.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 — путать букву ю с буквой у. Они похожи на письме, но читаются по-разному, поэтому нужно внимательно смотреть на начало слова.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смешивают [йы] и [йэ], если не прислушиваются к следующему гласному. Тогда в чтении появляется лишняя путаница, будто звук наденет не ту шапку.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легче исправлять на коротких и знакомых словах. Когда ребёнок повторяет их спокойно, слух быстро начинает замечать нужные различия.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правило без путаницы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медленно и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[йы] и [йэ] полезно произносить сначала медленно, а потом чуть быстрее. Так слух успевает уловить каждый звук, и чтение становится увереннее.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короткие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Букву ю легче запомнить в коротких словах: юл, юк, юнь. Если сравнивать похожие пары и замечать первый звук [й], правило перестаёт прятаться.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эти звуки нужны в языке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[йы] и [йэ] помогают точно передавать звучание татарских слов. Без них чтение стало бы менее аккуратным, а некоторые слова звучали бы не так, как нужно.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ю тоже делает запись точнее, потому что показывает особое сочетание звуков с участием [й]. Это удобно и для чтения, и для письма в начальной школе.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различает эти звуки и букву, он лучше понимает устройство слова. А значит, читает внимательнее и увереннее, без лишней спешки и смешных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звука к букве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перейти от услышанного слова к правильной записи и чтению без спешки.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пары юл — юк и слушай, как меняется начало слова. Такое упражнение помогает заметить букву ю и не перепутать её с похожими вариантами.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попробуй йырак — йөзем и йылы — йәл. Здесь важно уловить, какой гласный идёт после [й], чтобы различить [йы] и [йэ].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для чтения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пары вслух сначала медленно, потом увереннее. Короткие повторения хорошо запоминаются и делают урок похожим на маленькую языковую разминку.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98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[йы] и [йэ] — это сочетания звуков с [й]. После него нужно внимательно услышать, какой гласный идёт следом, и тогда выбрать правильное чтение.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20767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буква ю связана со звуком [й], но пишется отдельно как особая буква. Если помнить звук, букву и пример слова, путаницы станет заметно меньше.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в первую очередь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открытие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[йы], [йэ] и буква ю помогают точно читать и писать татарские слова. Если слушать внимательно, сравнивать короткие примеры и повторять их, ошибок становится меньше, а уверенности — больше.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2026-05-21T11:36:25Z</dcterms:created>
  <dcterms:modified xsi:type="dcterms:W3CDTF">2026-05-21T11:36:25Z</dcterms:modified>
</cp:coreProperties>
</file>