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«Сказка о мёртвой царевне и о семи богатырях»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«Сказка» создана А. С. Пушкиным в 1833 году: зависть, испытания и торжество добра.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5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 различие литературной и народной: авторская работа, точный поэтический язык и выразительные образы. Поскольку текст написан стихами, он читается «как плавный рассказ» и запоминается. Добро и зло школьники видят через поступки героев.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269" y="2164290"/>
            <a:ext cx="137813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добрая и скромная: она не спорит по пустякам, умеет трудиться и сохраняет терпение. Её красота связана с характером, поэтому поступки остаются честными даже в беде.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Царица-мачеха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Царица внешне привлекательна, но в поступках проявляются гордость и зависть. Узнав, что падчерица красивее, она начинает действовать жестоко. Её чувства постепенно превращаются в наказуемое зло.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Королевич Елисей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— верный и решительный герой. Он не останавливается после трудностей и продолжает поиск невесты. В сказке его любовь становится источником сил, а не поводом для отчаяния.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богатырей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живут вместе и принимают царевну как родную. Они сильны, но действуют по справедливости: защищают, помогают и поддерживают порядок. Их доброта показывает, как сила служит людям.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зеркальце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 — важная деталь сюжета: оно говорит правду о красоте. Но его сообщения становятся причиной решений, которые раскрывают характеры. Так появляется нравственный смысл: правда требует ответственности.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как образ доброй и скромной героини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противопоставлена мачехе: её красота не только «видимая», но и внутренняя. Она не отвечает злостью на злость, не хвастается и не пытается спорить ради победы. 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богатырей царевна ведёт хозяйство, помогает по дому и сохраняет спокойствие даже в трудные моменты. Сказка показывает: ценится не блеск, а уважение к людям и добрые дела.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царицы-мачехи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умна и внимательна к себе, она мечтает быть самой лучшей и самой красивой. Однако эта гордость мешает ей признать чужое превосходство, даже когда оно заслужено. 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главный недостаток — зависть. Зеркальце каждый раз подтверждает, что царевна красивее, и именно это вызывает у мачехи злость. Так чувство перерастает в поступки, угрожающие другим людям. 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становится причиной жестокости и приводит к наказанию. Сказка подчёркивает: нельзя строить жизнь на обиде и требовать справедливости только для себя — последствия неизбежны.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 основным событиям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эпизодов, которые приводят к развязке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богатырей и их роль в сказке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богатырей живут вместе, как дружная семья, и встречают царевну гостеприимно. Их дом в лесу становится местом защиты, где можно отдохнуть и поверить, что добро выдержит испытания.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сильные, но не жестокие: помогают делом и поддерживают порядок. В их поступках видно, что сила нужна не для угроз, а для заботы о слабом и справедливого решения проблем.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помогают читателю увидеть главный урок: даже в мире опасности можно сохранять честность и доброту. Их присутствие делает сказку опорной точкой, рядом с которой героиня взрослеет сердцем.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персонажей в сюжете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героев с их качествами и функциями в конфликте: так легче проследить, как добро побеждает зависть.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держится на противопоставлении характеров: каждый герой влияет на ход событий своим нравственным выбором.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А. С. Пушкина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эпизоды, легко заметить: волшебные предметы не отменяют нравственного выбора, а лишь усиливают последствия решений героев.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вес у темы добра и зла: именно она связывает всех персонажей и объясняет, почему финал справедливый и поучительный.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тем заданы в заданных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48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1455" y="1766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8076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сказочные мотивы в произведении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Зеркальце, отравленное яблоко, хрустальный гроб и пробуждение создают «сказочную цепочку». Эти мотивы узнаваемы: они помогают передать тайну, испытание и ожидание спасения.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особое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лесом: там царевну встречают, там скрыта опасность и там разворачиваются испытания. Лес в сказке — не декорация, а место перемен и проверок характера героев.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испытания проходит каждый важный персонаж: кто-то ищет, кто-то ошибается, кто-то делает выбор. Помощь волшебных сил и «простых» добрых действий вместе двигают сюжет к развязке.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близка детям потому, что в ней ясно видны эмоции: любовь, ревность, жалость, верность и страх. Благодаря этому волшебные события воспринимаются как продолжение человеческих переживаний.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народных сюжетах, рядом с героем появляются защитники. Семь богатырей дают не только силу, но и укрытие, порядок, дружелюбие. Сила здесь направлена на добро.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семи богатырей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 как остров спокойствия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стоит дом семи богатырей — тёплый, «свой» и защищённый от бед. Здесь царевна не чувствует угрозы и может перевести дух после испытаний. Атмосфера доброжелательности помогает ей снова верить людям и находить силы для труда и терпения.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забота и труд вместо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у богатырей устроен честно: есть порядок, дела по дому и взаимная помощь. Царевна не получает милости «просто так» — ей дают место среди тех, кто работает и поддерживает друг друга. Так лесной дом показывает: счастье держится на добрых отношениях, а не на дворцовом блеске.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 в сказке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написана стихами, поэтому её речь звучит напевно и легко запоминается. Читатель будто слушает плавный рассказ, где важные моменты сразу выделяются ритмом и интонацией.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повторы, рифма и точные эпитеты. Пушкин называет героев и предметы так, что в воображении сразу появляется образ: простые слова сочетаются с выразительными поэтическими формулами.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стихотворной форме помогают быстро понять характер персонажей. По тому, как говорят герои, становится ясно, кто умеет сострадать, а кто поддаётся гордыне и раздражению.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ясным сравнениям и образной детализации сказка остаётся понятной школьникам. При этом она не теряет художественной выразительности и сохраняет «сказочный» эффект на каждом повороте сюжета.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570" y="1581850"/>
            <a:ext cx="5139409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сказке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в тексте «Сказки о мёртвой царевне…»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усиливают выразительность и помогают запомнить сюжет: от повторов и контраста до образности, «оживляющей» предметы и природные силы.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повторов, эпитетов, диалогов, олицетворения и контраста делает сказку одновременно понятной и запоминающейся: читатель быстрее связывает поступки героев с их нравственной оценкой.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героев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опасность царевны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остаётся одна, проходит путь через лес и сталкивается с опасностями. Она не ожесточается: сохраняет доброту и спокойствие, даже когда обстоятельства складываются против неё.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трудный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хитростью и попытками повлиять на судьбу испытывают её доверие. Царевна оказывается в ситуации, где приходится выдерживать обман и не терять внутреннюю нравственность.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Елисея и последствия выбора царицы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настойчиво ищет невесту и не сворачивает с дороги. А выбор царицы ведёт к наказанию: сказка подчёркивает, что поступки имеют последствия и требуют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Елисея к спасению царевны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поиск → помощь природы → нахождение гроба → пробуждение → счастливое завершение.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героев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доброты и смелости у положительных героев подчёркивают, что сила и красота должны быть связаны с нравственностью, а не с гордыней.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качеств: зависть сосредоточена у мачехи, а ключевые положительные черты у царевны, Елисея и богатырей. Это объясняет мораль конфликта.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условия: доброта — 10/1/9/8; зависть — 0/10/0/0; смелость — 5/3/9/10 (царевна/мачеха/Елисей/богатыри)
</a:t>
            </a:r>
            <a:endParaRPr lang="en-US" sz="6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осуждает сказка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осуждает зависть, жестокость и высокомерие — качества, из-за которых человек начинает разрушать других и сам теряет человеческое тепло. Особенно это видно по поступкам царицы-мачехи.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подчёркивает: красота сама по себе не делает человека лучше. Если за внешностью нет доброты, то мечты о признании превращаются в злость и несправедливость.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Побеждают верность, честность, труд, уважение и любовь. Эти качества не просто украшают жизнь, а помогают пройти трудности и сохранить добро, даже когда против тебя обстоятельства.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понятна современным школьникам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семейные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мачехи к падчерице напоминает школьникам знакомые конфликты: когда в семье растёт напряжение и человек выбирает злость вместо разговора и поддержки.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богатырей показывает, как важны уважение, взаимопомощь и добрые поступки. Царевна получает не власть, а участие в дружной работе и заботе.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так, что поступки героев получают нравственную оценку. Добро в конце побеждает, а неправильный выбор приводит к последствиям — это легко обсудить на уроке.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добром и злом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события волшебные, чувства героев — жизненные: страх, любовь, надежда, обида. Поэтому сказку несложно читать и сопоставлять с реальными ситуациями.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67099"/>
            <a:ext cx="4208700" cy="14111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сказки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«читать» сказку глубже: за предметами и явлениями стоят идеи о правде, обмане, испытаниях и помощи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объединяют фантастические события с нравственными смыслами: правда помогает понять причины бед, а силы природы сопутствуют тому, кто действует верно и настойчиво.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«Сказки о мёртвой царевне…» и его символический разбор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доказывает: доброта, верность и честность важнее внешней красоты. Зависть разрушает и ведёт к беде, а любовь и добро помогают победить зло. Поэтому сказка так любима в школе.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2026-05-13T01:19:16Z</dcterms:created>
  <dcterms:modified xsi:type="dcterms:W3CDTF">2026-05-13T01:19:16Z</dcterms:modified>
</cp:coreProperties>
</file>