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449775"/>
            <a:ext cx="3983700" cy="15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Интернет: понятие сети и основные сервисы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3118500"/>
            <a:ext cx="3766800" cy="176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— крупнейшая компьютерная сеть: информация, сообщения, обучение, видео и файлы — всё в одном пространстве.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обмена данными возникли ещё в 1960-х. В 1969 году заработала ARPANET, затем в 1983 приняли TCP/IP, а в 1989–1991 Тим Бернерс-Ли создал Всемирную паутину — основу веб-сайтов.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появился Интернет и зачем он нужен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и обмен возможны благодаря общим правилам передачи данных. Их соблюдают устройства и программы, поэтому разные системы могут работать вместе без «ручной настройки».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— это «сеть сетей»: множество сетей, которые связаны между собой и обмениваются данными. Так устройства разных типов могут «общаться», даже если принадлежат разным сетям.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идёт пакетами данных: каждая часть сообщения доставляется по назначению. Для нахождения устройств используют IP-адреса, а людям удобнее доменные имена, например адреса сайтов.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Интернет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Устройства и способы подключения к Интернету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именно подключаются к Интернету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может идти по кабелю, по Wi‑Fi, через мобильные сети 4G и 5G, а также по спутниковым каналам. Оптоволоконные линии обычно дают особенно быстрое и стабильное соединение.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устройства выходят в сеть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Интернету подключаются компьютеры, ноутбуки, планшеты и смартфоны. Поддержку сети имеют и телевизоры, игровые приставки и «умные» устройства, которые получают данные и выполняют команды.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запроса: от браузера к нужной странице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Пользователь вводит адрес или кликает ссылку; дальше запрос проходит через роутер, провайдера и сервер.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315857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28942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7581" y="1311265"/>
            <a:ext cx="218400" cy="1747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Провайдер, браузер и сервер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41125" y="3588900"/>
            <a:ext cx="7990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Сервер — мощный компьютер, который хранит сайты и файлы. Он принимает запрос и возвращает данные, которые браузер затем отображает на экране.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044400" y="3071625"/>
            <a:ext cx="7487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Сервер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Браузер — программа для просмотра веб-страниц. Например, Google Chrome, Mozilla Firefox, Microsoft Edge или Safari: они показывают текст, картинки и кнопки.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Браузер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Провайдер — организация, которая обеспечивает доступ в Интернет. Он подключает ваши устройства к сети и помогает направлять трафик к нужным адресам.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Провайдер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97844" y="1508528"/>
            <a:ext cx="3596511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урока (обобщение ключевых сервисов)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служба решает свою задачу: от просмотра страниц до обмена сообщениями и хранения файлов.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Веб, почта, мессенджеры, облако и поиск закрывают разные потребности, поэтому Интернет удобен для учёбы, работы и общения.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службы Интернета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паутина (WWW) — это часть Интернета, где информация размещена на веб-страницах. Страницы соединяются гиперссылками, поэтому можно быстро переходить между материалами.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Веб-сайт может включать одну страницу или много страниц. Адрес страницы или сайта называют URL, а в браузере информация открывается в удобном для чтения виде.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паутина и веб-сайты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диаграммы, приведённые в задании (процентное соотношение целей)
</a:t>
            </a:r>
            <a:endParaRPr lang="en-US" sz="904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один и тот же пользователь сочетает несколько задач: например, общение и учёбу в один и тот же день.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Интернет нужен не только для отдыха: значимая доля связана с поиском информации и учебными делами.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каких задач школьники используют Интернет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информации в Интернете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Поисковые системы помогают находить сайты по ключевым словам. Они «индексируют» множество страниц и подбирают ответы, которые похожи на ваш запрос по смыслу.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поиск был точнее, формулируйте запрос коротко и понятно. Важно также проверять несколько источников, а при необходимости сравнивать даты публикации.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ключевым словам поиск можно использовать и для учебных задач: найти определение, правило, примеры или дополнительный материал к теме урока.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поисковые системы — Яндекс и Google. Начинайте с общего запроса, а затем уточняйте слова, если нужная информация находится не сразу.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почта — сервис, который позволяет отправлять письма через Интернет. Адрес обычно состоит из имени пользователя и домена, например name@domain.ru.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письме можно передавать не только текст, но и файлы, а также изображения. Допускаются копии нескольким адресатам, чтобы участники получали сообщение одновременно.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Почтовая служба сохраняет историю переписки, поэтому прошлые письма можно найти снова. Именно поэтому электронная почта остаётся важной и для учёбы, и для работы.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почта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качественных характеристик (ориентировочная шкала 1–5), 2026 год.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Бывают ситуации, когда один способ не заменяет другой: например, для строгих уведомлений удобно письмо, а для срочных ответов — чат.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среднем самые быстрые и удобные для коротких сообщений — мессенджеры; видеосвязь сильнее всего подходит для разговоров с голосом и видео.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интернет-общения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306" y="1527040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9119" y="1501300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8881" y="3375350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37544" y="3371450"/>
            <a:ext cx="197925" cy="226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Облачные хранилища и совместная работа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Файлы лежат на удалённых серверах, а не только на одном компьютере. Это помогает не потерять данные и обращаться к ним в любое время при наличии подключения и аккаунта.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в «облаке»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Открывайте нужные документы со смартфона, планшета или ноутбука после входа в аккаунт. Состав файлов и их последние версии доступны без ручного переноса.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с разных устройств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4878913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сервисы позволяют редактировать документы и презентации вместе. Так легче делать групповой проект: правки видно сразу, а обсуждение помогает согласовать работу.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430125" y="32718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редактирование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07337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Ссылку на файл удобно отправлять одноклассникам или учителю. Так проще передать материалы, чем пересылать их в письмах, когда вложения ограничены.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950900" y="32814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большими файлами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создания файла до обмена им через Интернет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Сценарий работы с облачным хранилищем и доступом по ссылке в учебных проектах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и медиаплатформы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 новостей: как формируется то, что вы видите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 подписываетесь на людей или сообщества, в ленте появляются их публикации, комментарии и реакции. Обычно сервис подбирает материалы по вашим интересам, поэтому важно замечать, что в результате информация может быть неполной.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Профиль и настройки приватности: что видно другим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Профиль объединяет фотографии, записи и личные сообщения. Чтобы защитить свою информацию, удобно заранее настроить, кто может просматривать контент и писать вам. Так меньше неожиданностей и меньше поводов для споров.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Медиаплатформы: фото, музыка и видео в одном месте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таких платформах можно смотреть и загружать контент — от коротких роликов до подборок музыки. Перед публикацией стоит проверить возрастные ограничения, а также подумать, какие данные лучше не показывать публично.
</a:t>
            </a:r>
            <a:endParaRPr lang="en-US" sz="102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647498"/>
            <a:ext cx="4152000" cy="21492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цифровой безопасности (обобщение практик), 2026 год.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проблемы чаще всего встречаются онлайн, как они выглядят в реальной ситуации и какие меры помогают снизить риск.
</a:t>
            </a:r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рисков снижается простыми действиями: внимательная проверка ссылок, аккуратная загрузка файлов, сильные пароли и ограничение личных данных в открытом доступе.
</a:t>
            </a:r>
            <a:endParaRPr lang="en-US" sz="1192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в Интернете и способы защиты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311265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119" y="1285525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58575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80415"/>
            <a:ext cx="218400" cy="1747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цифровой грамотности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Прежде чем верить информации, посмотрите, кто её разместил и когда это было. При сомнениях сравните материал с другими источниками, особенно если речь идёт о правилах или фактах.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автора и дату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Пароли, личные данные, а также адрес и номера документов нельзя передавать незнакомым людям. Лучше не отвечать на просьбы «срочно сообщить данные», даже если сообщение выглядит официально.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сообщайте секретные данные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пароль обычно длинный, сложный и уникальный. Его важно использовать только для одного сервиса, чтобы взлом одного аккаунта не привёл к проблемам в других.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Создавайте надёжные пароли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культура — это уважение к собеседникам и спокойный тон в сообщениях. Вежливое поведение помогает избежать конфликтов и делает общение безопаснее и понятнее.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Будьте вежливыми онлайн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Ориентировочная учебная модель для обсуждения, без привязки к конкретным статистическим замерам, 2026 год.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практической жизни важны режим и привычки: например, установка времени на экраны и проверка источников снижает отвлечения и риск ошибок.
</a:t>
            </a:r>
            <a:pPr algn="l" indent="0" marL="0">
              <a:lnSpc>
                <a:spcPct val="150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Осознанное использование позволяет «перевесить» преимущества. Когда человек контролирует время, учится распознавать информацию и бережёт личные данные, рисков становится меньше.
</a:t>
            </a:r>
            <a:endParaRPr lang="en-US" sz="1139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ограничения Интернета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в школе и дома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Интернет помогает работать с электронными дневниками и образовательными платформами. Через сеть школьники находят учебные материалы, участвуют в заданиях и отправляют выполненные работы учителю.
</a:t>
            </a:r>
            <a:endParaRPr lang="en-US" sz="1044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Интернет поддерживает общение, просмотр новостей и использование карт. Иногда он нужен для покупок и услуг, а также для хранения фотографий и личных материалов в облаке.
</a:t>
            </a:r>
            <a:endParaRPr lang="en-US" sz="1159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повседневной жизни Интернет становится частью учёбы, общения и досуга: игры помогают развивать навыки, видео и справочники поддерживают интерес к темам. Важно помнить, что это инструмент.
</a:t>
            </a:r>
            <a:endParaRPr lang="en-US" sz="1103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 разумное время у экрана — ключевые условия. Полезно включать уведомления осознанно, делать перерывы и соблюдать правила цифровой безопасности при любых действиях онлайн.
</a:t>
            </a:r>
            <a:endParaRPr lang="en-US" sz="110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Интернет как сеть для общения, учёбы и работы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— глобальная сеть, которая соединяет устройства и позволяет обмениваться данными. Его сервисы включают веб, электронную почту, мессенджеры, облака, поиск и видеосвязь. Польза растёт, когда вы находите надёжную информацию и бережёте личные данные.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2026-05-13T15:51:50Z</dcterms:created>
  <dcterms:modified xsi:type="dcterms:W3CDTF">2026-05-13T15:51:50Z</dcterms:modified>
</cp:coreProperties>
</file>