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сочетание родительских признаков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наследования признаков помогает понять биологическое разнообразие и развитие жизни.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генетики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Мендель заложил основы наследственности в XIX веке. В XX веке открытие ДНК и законов наследования расширило понимание механизмов генетики, влияя на медицину и сельское хозяйство.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как носители наследственной информации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— участки молекулы ДНК, расположенные в хромосомах, несущие инструкции для построения биологических структур.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кодируют синтез белков, которые формируют и регулируют клетки и ткани организма.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ген влияет на определённый наследуемый признак, передающийся от родителей к потомству.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генов у человека превышает 20 000, что обеспечивает сложность строения и функционирования организма.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Аллели: альтернативные формы гена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аллелей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 — это варианты одного гена, различающиеся нуклеотидными последовательностями. Они могут быть доминантными или рецессивными, определяя наследуемые характеристики.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Фенотипические проявления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сочетание аллелей объясняет различия между людьми, например цвет глаз или форму ямочек на щеках.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Доминантные и рецессивные признаки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Рецессивный признак проявляется только при наличии двух рецессивных аллелей в генотипе.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у человека — тёмные (доминантные) и светлые (рецессивные) волосы; у гороха — гладкие и морщинистые семена соответственно.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Доминантный аллель проявляется в фенотипе даже при наличии одного экземпляра, формируя доминантный признак.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752" y="1595710"/>
            <a:ext cx="4141124" cy="21253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доминантных и рецессивных признаков у человека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черты и их доминантные и рецессивные варианты, выявляя частоту проявления признаков.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Доминантные признаки встречаются чаще и легче выявляются в популяции.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Менделя и их значение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закон гласит, что потомство первого поколения от скрещивания чистых линий будет одинаковым по фенотипу, демонстрируя единообразие.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закон описывает расщепление признаков во втором поколении с определённым соотношением, что подтверждается экспериментами на горохе.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признаков по закону расщепления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демонстрируют, что доминантный признак чаще проявляется при скрещивании гетерозиготных родителей.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фенотипов отражает классическое соотношение 3:1, подтверждая закон расщепления Менделя.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Менделя на горохе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гомозиготности и гетерозиготности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Гомозигота содержит одинаковые аллели одного гена, что обеспечивает стабильное проявление признака в поколениях.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Гетерозигота имеет разные аллели, давая возможность комбинировать признаки и проявлять доминантные черты.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Зиготность влияет на фенотипические варианты и позволяет генетическому материалу сохранять разнообразие.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передачи доминантных и рецессивных признаков
</a:t>
            </a:r>
            <a:endParaRPr lang="en-US" sz="2314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комбинации согласно генотипам родителей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наследование группы крови у человека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318272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крови формируется под влиянием трёх аллелей — IA, IB и i, которые определяют варианты антигенов на поверхности эритроцитов. Комбинации этих аллелей у родителей влияют на группу крови их потомства и проявление различных фенотипов.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при скрещивании родителей с генотипами IAIA и IBi у потомков могут возникнуть группы крови A, B, AB или O, что отражает многообразие взаимодействия аллелей и наследуемых особенностей.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1873" y="1779938"/>
            <a:ext cx="575777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8079" y="1845741"/>
            <a:ext cx="658031" cy="5264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5412" y="1779938"/>
            <a:ext cx="658030" cy="65803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особенности сцепленного наследования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генов на хромосоме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Гены, находящиеся близко на одной хромосоме, передаются потомству вместе, образуя сцепленные участки, что влияет на совокупность наследуемых признаков.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140458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наследование признаков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Сцепленное наследование объясняет, почему некоторые признаки, например цвет волос и глаз, часто проявляются совместно в потомстве.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07791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кроссинговера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позволяет обмен участками между хромосомами, разрывая сцепление генов и создавая новые комбинации признаков у потомков.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9882"/>
            <a:ext cx="4188378" cy="19510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5330" y="1410270"/>
            <a:ext cx="4186712" cy="19502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кроссинговера в мейозе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3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участками хромосом в профазе I
</a:t>
            </a:r>
            <a:pPr algn="ctr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мейоза гомологичные хромосомы сближаются и происходит обмен их фрагментами, что усиливает генетическое разнообразие. Этот процесс критически важен для формирования уникальных сочетаний генов у потомков.
</a:t>
            </a:r>
            <a:endParaRPr lang="en-US" sz="1332" dirty="0"/>
          </a:p>
        </p:txBody>
      </p:sp>
      <p:sp>
        <p:nvSpPr>
          <p:cNvPr id="11" name="Text 3"/>
          <p:cNvSpPr txBox="1"/>
          <p:nvPr/>
        </p:nvSpPr>
        <p:spPr>
          <a:xfrm>
            <a:off x="4784515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разнообразие признаков у организмов
</a:t>
            </a:r>
            <a:pPr algn="ctr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способствует возникновению новых наборов аллелей, что расширяет фенотипический спектр. Такие изменения особенно заметны у человека и модельных организмов, повышая адаптивность видов.
</a:t>
            </a:r>
            <a:endParaRPr lang="en-US" sz="116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полигенного наследования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Полигенное наследование связано с влиянием множества генов, каждый из которых вносит небольшой вклад в формирование признака, например, в росте или цвете кожи человека.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диапазон вариаций таких признаков обусловлен суммированным действием генов и воздействием окружающей среды, что создает непрерывный спектр фенотипических проявлений.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монотонного наследования, полигенные признаки сложно моделировать законами Менделя, что требует комплексного подхода к изучению и анализу генетики.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803077"/>
            <a:ext cx="4314825" cy="170689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наследственные заболевания и пути передачи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типы наследования и распространенность выбранных генетических заболеваний, показывая разнообразие механизмов и частоту их встречаемости.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болезни имеют разные механизмы передачи и частоту, что важно для диагностики и профилактики.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справочники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 на проявление генетических признаков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Экспрессия генов подвержена изменениям под воздействием таких факторов, как уровень освещённости, питание и температура окружающей среды, что вызывает вариации в фенотипе.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интенсивность пигментации кожи увеличивается при усиленном солнечном облучении, что иллюстрирует взаимодействие наследственных данных и условий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гибридизации и искусственного отбора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97803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позволяет получать потомков с совокупностью желательных признаков от разных родительских форм, расширяя вариативность и качество организмов.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84515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используется для повышения продуктивности сельскохозяйственных культур и животных, например, при выведении высокоурожайных сортов и молочных пород.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2" y="3620230"/>
            <a:ext cx="3761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Целенаправленное скрещивание позволяет формировать устойчивость к болезням и неблагоприятным условиям, обеспечивая селекционный прогресс.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4515" y="3620230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использование генетических знаний способствует развитию аграрного производства и улучшению пищевой безопасности.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 встречаемости генотипов при скрещивании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Столбчатая диаграмма демонстрирует классическое распределение генотипов и отражает вероятность наследования аллелей при моногибридном скрещивании.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закон Менделя о расщеплении, показывая соотношение 1:2:1 для генотипов у потомства.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применения генетики в современности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сельском хозяйстве знания о наследовании позволяют создавать устойчивые к климатическим условиям и болезням сорта растений и породы животных.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генетика играет важную роль в криминалистике, помогая идентифицировать личности и раскрывать преступления с высокой точностью.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способствует развитию медицины, включая диагностику и генную терапию наследственных заболеваний, улучшая качество жизни пациентов.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9516" y="0"/>
            <a:ext cx="3812418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475" y="1977628"/>
            <a:ext cx="4778400" cy="9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значение родительских сочетаний признаков
</a:t>
            </a:r>
            <a:endParaRPr lang="en-US" sz="2604" dirty="0"/>
          </a:p>
        </p:txBody>
      </p:sp>
      <p:sp>
        <p:nvSpPr>
          <p:cNvPr id="6" name="Text 1"/>
          <p:cNvSpPr txBox="1"/>
          <p:nvPr/>
        </p:nvSpPr>
        <p:spPr>
          <a:xfrm>
            <a:off x="337475" y="3177362"/>
            <a:ext cx="47784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и комбинирование родительских признаков формируют уникальность каждого организма, обеспечивая биологическое разнообразие и основу для прогресса в медицине и селекции.
</a:t>
            </a:r>
            <a:endParaRPr lang="en-US" sz="136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2026-05-09T23:21:01Z</dcterms:created>
  <dcterms:modified xsi:type="dcterms:W3CDTF">2026-05-09T23:21:01Z</dcterms:modified>
</cp:coreProperties>
</file>