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повседневной жизни: почему он важен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 и понимать мир вокруг.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английский нужен в 9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информации, общению и реальным задачам. В 9 классе он помогает читать тексты, писать короткие сообщения, задавать вопросы и уверенно использовать язык в знакомых ситуациях.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навыки изучения английского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тексты, замечать знакомые слова и учиться догадке по контексту. Оно развивает словарный запас и показывает, как слова работают в настоящих предложениях.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учит понимать живую речь, интонацию и скорость говорящего. Этот навык полезен для уроков, фильмов, песен и любых коротких аудиозаписей на английском языке.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 нужно, чтобы задавать вопросы, отвечать на них и участвовать в простом общении. Регулярная практика помогает говорить увереннее и меньше бояться ошибок.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правильно строить фразы, использовать нужные слова и соблюдать орфографию. Оно особенно полезно для коротких сообщений, упражнений и небольших школьных текстов.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и произношение в английском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26 букв, и их нужно знать как основу чтения и письма. Алфавит помогает находить слова в словаре и правильно записывать новые выражения.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букв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буква может читаться по-разному в разных словах. Например, a в make и cat звучит не одинаково, поэтому важно запоминать слово вместе с произношением.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разные звуки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написание не всегда точно показывает произношение. Из-за этого ученики используют словари, значки транскрипции и аудиозаписи, когда знакомятся с новыми словами.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звук не совпадают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запоминать буквы и звуки на конкретных словах. Когда слово видно, слышно и повторяется в примере, его легче прочитать, написать и использовать в речи.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 опорой на примеры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английского требуют больше практики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слова и устную речь, потому что именно они чаще всего нужны для общения и ответа на уроке.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должна быть сбалансированной: без словаря и говорения общение затрудняется, а чтение и аудирование помогают закреплять материал.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навыков английского языка для школьного курса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классе и онлайн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вопросы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в переписке часто используются короткие фразы: Hello, How are you? , What does this word mean? и Can you help me?. Они помогают начать разговор и уточнить информацию.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и интерфейсы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Субтитры, кнопки и сообщения на экране помогают увидеть английский в действии. Так слова запоминаются не отдельно, а вместе с ситуацией, где они действительно используются.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приложениях, меню, на сайтах и в настройках игр английский появляется постоянно. Даже короткие подписи и подсказки учат узнавать полезные слова в реальной цифровой среде.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инструкции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регулярно встречается в заданиях, названиях предметов и указаниях учителя. Простые команды и формулировки помогают быстро понять, что нужно сделать, не теряя время на 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группы английских слов для подростков
</a:t>
            </a:r>
            <a:endParaRPr lang="en-US" sz="2575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слова проще запоминать, когда они связаны с привычными ситуациями из жизни и учебы.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группы помогают быстрее вспоминать слова и легче использовать их в нужной ситуации.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English vocabulary topics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выучить новое английское слово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запоминания и правильного использования слова.
</a:t>
            </a:r>
            <a:endParaRPr lang="en-US" sz="16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как основа английского предложения
</a:t>
            </a:r>
            <a:endParaRPr lang="en-US" sz="2669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порядок слов обычно устойчивый: подлежащее, сказуемое, дополнение. Такая схема помогает строить понятные фразы, например: I like English, где смысл читается по позиции слов.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показывает, когда происходит действие. Прошедшее время у многих правильных глаголов образуется с окончанием -ed, а у некоторых глаголов формы меняются полностью.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глаголы могут иметь особые формы: go — went — gone. Их нужно учить отдельно, потому что они не подчиняются обычному правилу образования времени.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a, an и the помогают понять, о каком предмете идет речь: о любом или о конкретном. Это небольшая деталь, но она делает предложение точнее и естественнее.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смысл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55" y="964025"/>
            <a:ext cx="2050891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555" y="964025"/>
            <a:ext cx="2050891" cy="1654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английских предложений в реальном общении
</a:t>
            </a:r>
            <a:endParaRPr lang="en-US" sz="2513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повествовательные предложения помогают спокойно передавать информацию. Например, ученик может сказать: She studies English every day. Такие фразы часто встречаются в учебнике, в переписке и в коротких ответах на уроке.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 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передают сильное чувство, радость или неожиданность. Они делают речь живее и помогают выразить реакцию, например: What a great answer! В таких фразах важны интонация и контекст.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нужны, когда хочется узнать новое или уточнить ответ. Они звучат особенно часто в классе: ученики спрашивают значение слова, а учитель объясняет правило и проверяет понимание.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Повелительные предложения удобны, когда нужно быстро дать указание. Они встречаются в заданиях, правилах и повседневных просьбах, например: Open your books, please. Такая форма звучит просто и понятно.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используют английский вне учебника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 помогают увидеть живой язык: в песнях, фильмах и играх он звучит естественнее, чем в упражнении.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источники практики — медиа и общение; школьные задания при этом остаются основой систематического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Инференс на основе типичных школьных форм использования английского языка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867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источники живого английского
</a:t>
            </a:r>
            <a:endParaRPr lang="en-US" sz="318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помогает услышать произношение, ударение, ритм и интонацию. Так легче запоминать, как слова звучат в реальной речи, а не только на письме.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показывают написание слов, порядок слов в предложении и новые выражения в контексте. Это удобно для повторения и расширения словаря без лишнего перевода.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учат отвечать на вопросы и поддерживать простой разговор. В них видно, как английский работает в обычных школьных и бытовых ситуациях.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Субтитры, объявления и короткие сообщения соединяют слух и чтение. Они особенно полезны в 9 классе, потому что дают понятный и практичный материал.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Субтитры и объявления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12912"/>
            <a:ext cx="4791900" cy="1994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русский: простое сравнение
</a:t>
            </a:r>
            <a:endParaRPr lang="en-US" sz="312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английский чаще опирается на фиксированный порядок слов и служебные слова, а русский — на окончания и формы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в порядке слов и выражении грамматики: это помогает избегать буквального перевода с русского.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Сопоставительная грамматика для начинающих и продолжающих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письменной речи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предложении есть подлежащее и слово-действие пропадает совсем. Проверка каждого предложения помогает быстро заметить такую ошибку и сделать фразу грамматически полной.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глагола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легко забыть окончание -s. Если внимательно следить за подлежащим, можно исправить согласование и сделать текст точнее.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he, she, it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путают настоящее, прошедшее и будущее время. Полезно сначала определить, когда происходит действие, а уже потом выбирать форму глагола.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время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перевод с русского часто даёт неестественный порядок слов и лишние слова. Лучше сверять фразу с простым английским образцом и перечитывать текст вслух.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дословно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короткий английский абзац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школьного текста, описания или короткого сообщения
</a:t>
            </a:r>
            <a:endParaRPr lang="en-US" sz="16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мире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людям из разных стран понимать друг друга в учёбе, поездках и повседневной жизни. Он часто становится общим языком там, где родные языки разные.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говорят в Великобритании, США, Канаде, Австралии, Новой Зеландии и многих других странах. При этом встречаются разные акценты и отдельные слова.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 — одна основа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международной науке, деловом общении, туризме и авиации английский используется особенно часто. Это делает его полезным не только на уроках, но и в реальных ситуациях.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науки и бизнеса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 произношении и некоторых словах, базовая структура языка остаётся общей. Поэтому выученные правила и слова помогают понимать английский в разных странах.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школьникам лучше всего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короткие занятия без больших перерывов: они поддерживают память и делают повторение привычкой.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активное применение языка важнее редких длинных занятий; особенно полезны ежедневный словарь и разбор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Инференс на основе учебных рекомендаций по изучению английского языка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и устойчивые выражения
</a:t>
            </a:r>
            <a:endParaRPr lang="en-US" sz="305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выражения, как Nice to meet you или Have a nice day, помогают звучать вежливо и естественно. Их лучше запоминать целиком, а не переводить по словам.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особенно полезны в коротких диалогах, переписке и ответах на уроке. Чем чаще ученик слышит их в тексте и речи, тем естественнее они запоминаются.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выражение может звучать по-разному в зависимости от ситуации. Контекст подсказывает, когда фраза уместна, шутлива, официальна или просто дружелюбна.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с переносным смыслом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break the ice или piece of cake часто означают не буквальные действия, а переносную идею. Поэтому важно знать не только слова, но и общий смысл 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повтор основных фактов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собирает самые важные опорные знания, которые помогают уверенно читать, говорить и писать по-английски.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успеха — сочетать знание алфавита, речевых навыков и регулярную практику без больших перерывов.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больше возможностей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понимать медиа и общаться в мире вокруг. Если регулярно читать, слушать, повторять слова и писать короткие фразы, прогресс становится заметным и устойчивым.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2026-05-31T12:44:04Z</dcterms:created>
  <dcterms:modified xsi:type="dcterms:W3CDTF">2026-05-31T12:44:04Z</dcterms:modified>
</cp:coreProperties>
</file>