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жизнь: от клетки до биосферы?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как наука и методы научного познания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237" y="720000"/>
            <a:ext cx="3609375" cy="360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биология особенно важна сегодня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объединяет знания о строении, функциях и развитии живых систем. Именно она объясняет наследственность, болезни, адаптацию организмов и помогает создавать практические решения для медицины, сельского хозяйства и охраны природы.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Объектом биологии является вся живая природа: от молекул и клеток до организмов, популяций и экосистем. Именно это многообразие составляет поле биологических исследований.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биологии — общие закономерности строения и жизнедеятельности, роста, развития, наследственности, изменчивости и эволюции. Наука ищет не отдельные факты, а устойчивые связи между ними.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и 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объясняет, почему организмы имеют общие черты и чем они различаются. Это позволяет понимать приспособленность к среде, индивидуальные особенности и происхождение новых видов.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 о живом отвечают на вопросы о здоровье, размножении, старении, болезнях и взаимодействии организмов со средой. Поэтому биология тесно связана с жизнью человека и общества.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предмет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молекулярном и клеточном уровнях изучают состав веществ, работу мембран, органоидов и процессы обмена. Здесь закладываются основы всех более сложных форм жизни и их функций.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органы,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Тканевый, органный и организменный уровни показывают, как специализированные структуры объединяются в целостный организм. Свойства целого не сводятся к простой сумме свойств отдельных частей.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 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популяционно-видовом и экосистемном уровнях рассматривают численность, расселение, связи между видами и круговорот веществ. Именно здесь особенно заметны взаимодействия организмов и среды.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целое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Биосферный уровень объединяет все живые организмы Земли и их среду обитания. Он показывает, что жизнь влияет на планетарные процессы и зависит от них одновременно.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06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биологии и их задачи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биологии изучают разные объекты живой природы, но вместе формируют единую научную картину.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биология разделяется по объектам и процессам, но все разделы взаимосвязаны и дополняют друг друга при изучении живых систем.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028" y="1451264"/>
            <a:ext cx="5049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биологическое знание научным
</a:t>
            </a:r>
            <a:endParaRPr lang="en-US" sz="215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начинается с точного наблюдения и фиксации фактов. Только проверенные данные могут стать основой для гипотезы, объяснения явления и дальнейшего исследования.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в биологии должна быть проверяема опытом или повторными наблюдениями. Это позволяет отличать научное объяснение от предположения и субъективного мнения.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исследования должны зависеть от условий опыта, а не от ожиданий исследователя. Поэтому важны контроль, точная запись данных и единые критерии оценки.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выводов возрастает при повторяемости результатов, статистической обработке и сопоставлении данных, полученных разными методами. Так биология становится строгой наукой.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исследования в биологии
</a:t>
            </a:r>
            <a:endParaRPr lang="en-US" sz="217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логику научного поиска и переход от факта к выводу.
</a:t>
            </a:r>
            <a:endParaRPr lang="en-US" sz="10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природе и в лаборатории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полевых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записывает, как меняется поведение птиц в разное время суток, и отмечает погоду, место и длительность наблюдения. Такой дневник помогает увидеть закономерности, которые трудно заметить при кратком просмотре. Фотофиксация дополняет записи и делает их точнее.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вместо вмешательства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школьник рассматривает под микроскопом клеточное строение листа, не изменяя объект исследования. Лупа, микроскоп и видеосъёмка позволяют наблюдать осторожно и последовательно, сохраняя естественный ход процесса и получая достоверные сведения.
</a:t>
            </a:r>
            <a:endParaRPr lang="en-US" sz="16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научного познания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методы решают разные задачи: от первичного описания до проверки гипотез и количественной оценки результатов.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надёжного вывода в биологии чаще всего нужны эксперимент и измерение, а наблюдение, сравнение и моделирование помогают уточнить картину исследования.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условная схема функций методов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 контроль условий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изменяемый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биологическом опыте изменяют только один параметр, например освещённость или температуру. Остальные условия сохраняют одинаковыми, чтобы увидеть именно влияние выбранного фактора.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Опытная и контрольная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проводят между опытной и контрольной группами. Контроль показывает исходный уровень, а опытная группа позволяет понять, как изменились признаки под действием фактора.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оценивают по заранее выбранным признакам: скорости роста, числу особей, интенсивности реакции или массе объекта. Так вывод становится не описательным, а доказательным.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опытов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Экспериментами проверяют влияние света на растения, температуры на ферменты, состава питания на развитие организма и лекарственных веществ на клетки или микроорганизмы.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976053"/>
            <a:ext cx="4231200" cy="18355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объекты биологических исследований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объекты живой природы требуют своих методов и приборов. Чем сложнее уровень организации, тем шире набор средств исследования.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приборов расширило биологию от изучения клеток до анализа целых экосистем и сделало возможным более точный сбор данных.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практика школьной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микроскопия открыла клеточный мир
</a:t>
            </a:r>
            <a:endParaRPr lang="en-US" sz="3156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взгляд на невидимое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впервые сделал различимыми клетки, ткани и многие клеточные структуры. Благодаря этому исследователи смогли перейти от описания внешнего вида организмов к изучению их внутренней организации и закономерностей строения живого.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стало видно тонкое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позволил рассмотреть мембраны, митохондрии, рибосомы и даже вирусы. Новые изображения показали, что клетка устроена гораздо сложнее, чем можно увидеть в световом микроскопе, и стали важной основой клеточной теории.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вместо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измерения позволяют описывать биологические явления точнее, чем общие наблюдения. Средние значения, проценты и диапазоны помогают сравнивать результаты и замечать различия между выборками.
</a:t>
            </a:r>
            <a:endParaRPr lang="en-US" sz="1184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снижают случайность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опыт не даёт надёжного ответа, если его нельзя повторить. Чем больше повторов и чем аккуратнее фиксация данных, тем меньше влияние случайных ошибок и тем устойчивее вывод.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 закономерность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результатов помогает увидеть не отдельные отклонения, а общую тенденцию. Графики и сравнение выборок делают выводы наглядными и позволяют оценить, насколько данные согласуются между собой.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проверяется разными способами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считается надёжным, когда он подтверждается независимыми методами и не противоречит другим наблюдениям. В биологии это особенно важно при работе с живыми системами, где условия могут быстро меняться.
</a:t>
            </a:r>
            <a:endParaRPr lang="en-US" sz="1163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Измерение, статистика и достоверность результатов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данные превращаются в научный вывод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 подчёркивает, что вывод в биологии формируется постепенно: от первичных измерений к проверке предположения и согласованию с другими результатами.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повторённых и сопоставимых данных, тем убедительнее итоговый вывод; единичное наблюдение служит лишь отправной точкой.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 обработки результатов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как путь к пониманию сложных систем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используют объёмные макеты и простые схемы, чтобы показать строение ДНК, органов или экосистемы и сделать объект наглядным.
</a:t>
            </a:r>
            <a:endParaRPr lang="en-US" sz="1735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Знаковая и компьютерная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условные обозначения, формулы и программы, позволяющие описывать процессы, сравнивать варианты и просчитывать изменения без прямого воздействия на объект.
</a:t>
            </a:r>
            <a:endParaRPr lang="en-US" sz="157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заключительном этапе модель помогает предсказать развитие инфекции, популяции или признака, после чего результат сопоставляют с реальными наблюдениями.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биологических методов в разных областях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биологии: методы исследования сопоставляются с типичными задачами селекции, медицины, экологии и генетики.
</a:t>
            </a:r>
            <a:endParaRPr lang="en-US" sz="8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 повседневной жизни человека
</a:t>
            </a:r>
            <a:endParaRPr lang="en-US" sz="2351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помогают выбирать безопасные и полезные продукты, понимать роль витаминов, ферментов и микроорганизмов. Они лежат в основе вакцинации, применения антибиотиков и санитарных правил.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мышц, дыхания и обмена веществ помогает выстраивать режим тренировок, отдыха и питания. Это позволяет учитывать возраст, нагрузку и индивидуальные особенности организма.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знания о наследственности позволяют получать урожайные сорта растений и продуктивные породы животных. Биология также помогает защищать посевы и контролировать качество продукции.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биологии используются для очистки воды, контроля воздуха и оценки состояния экосистем. Они помогают вовремя замечать загрязнение и принимать обоснованные природоохранные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научного познания и их признаки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метод биологии решает свою задачу, но в реальном исследовании они часто используются вместе и дополняют друг друга.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Наблюдение, эксперимент, измерение, сравнение и моделирование образуют единую систему познания и обеспечивают более надёжный результат, чем любой метод по отдельности.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ответственность в биологических исследованиях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исследование начинается с соблюдения правил работы в лаборатории. Защитная одежда, аккуратное обращение с приборами и точная запись результатов снижают риск ошибок и несчастных случаев.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живому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животными, растениями и клеточными культурами важно минимизировать вред и не проводить лишних воздействий. Биоэтика требует уважения к жизни и оправданности каждого вмешательства.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обращение с 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нельзя искажать или подгонять под ожидания. Корректная фиксация наблюдений, честная обработка данных и прозрачность выводов делают исследование научно ценным.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при опасных объектах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осторожность требуют микроорганизмы, генетический материал и потенциально опасные агенты. В таких случаях необходимы строгие правила допуска, хранения, утилизации и контроля доступа.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наука о жизни и способах её изучения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раскрывает устройство живой природы на разных уровнях и учит получать проверенные знания с помощью наблюдения, эксперимента, измерения, сравнения и моделирования. Ее выводы важны для медицины, экологии и 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2026-06-01T14:08:19Z</dcterms:created>
  <dcterms:modified xsi:type="dcterms:W3CDTF">2026-06-01T14:08:19Z</dcterms:modified>
</cp:coreProperties>
</file>