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«Беспокойные соседки» А. Шибаева: веселое стихотворение для урока русского языка в 1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история о хлопотливых соседках и живом русском слове.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Шибаев писал для детей просто, звучно и с улыбкой. В его стихах легко услышать ритм, заметить повтор и почувствовать живую речь. «Беспокойные соседки» помогает первоклассникам увидеть, как слова создают действие и настроение.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Шибаев и детское чтение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соседки в стихотворении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действуют две соседки, которые живут рядом и постоянно пересекаются в обычной бытовой жизни. Их образы строятся не по внешности, а по поступкам и движениям.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выглядят живыми, потому что автор показывает их хлопоты, спешку и разговоры. Из таких мелких наблюдений складывается яркая и очень узнаваемая картинка.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особенно интересно: соседки кажутся смешными, но не карикатурными. Читатель легко представляет их как обычных людей, занятых своими домашними делами.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привычном для ребенка пространстве: дома, во дворе, у подъезда. Такая обстановка сразу кажется понятной и близкой.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двор как место действия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сценка из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предметы, шаги и соседские встречи превращаются в веселую сценку. Благодаря этому стихотворение легко представить по картинке и разыграть жестами.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доброжелательно наблюдает за ними со стороны. Читатель улыбается, потому что узнает знакомую ситуацию: когда люди хлопочут сразу обо всем.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соседки названы беспокойными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Соседки все время что-то делают, поправляют и переносят, словно им некогда остановиться. Слово «беспокойные» точно передает их постоянную суету и торопливость.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героинь много дел, но мало спокойствия. Поэтому каждое их движение кажется поспешным и чуть-чуть смешным, как в настоящей бытовой неразберихе.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быстрый ритм стихотворения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поступки повторяются снова и снова. Из-за этого возникает ощущение постоянной беготни, как будто героини не могут ни на минуту остановиться.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действий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читаются стремительно и бодро. Ритм делает стихотворение подвижным и помогает передать шумную, суетливую атмосферу вокруг соседок.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звучание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быстро запоминаются на слух. Детям удобно подхватывать знакомые слова и следить за тем, как двигается действие.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текста напоминает веселую песенку или считалку. Благодаря этому стихотворение хочется читать вслух еще раз, уже с улыбкой.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как песенка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Соседки похожи и немного разные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героини одинаково хлопотливы и неспокойны, поэтому сразу воспринимаются как пара. Но каждая из них показывает свой характер через движения, темп и манеру вести себя.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может казаться более деловой, другая — более разговорчивой или торопливой. Такое сравнение делает стихотворение живым и помогает увидеть, что похожие люди все же отличаются.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близок к разговорной речи, поэтому текст звучит естественно и весело. Ребенку легко услышать, как слова сами передают настроение и движение.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ясный язык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используются знакомые младшим школьникам слова. Они легко понимаются без сложных объяснений и сразу создают ясную картину происходящего.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слова-действия: они показывают, кто что делает и как движется. Для 1 класса это удобный пример знакомства с глаголами.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звучание стихотворения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рифмуются, поэтому текст звучит стройно и приятно для слуха. Рифма помогает детям угадывать окончания слов и следить за тем, как заканчивается каждая строка.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чтение бодрым и подвижным. Стихотворение словно шагает быстро и легко, не задерживаясь на длинных описаниях.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звучности текст запоминается лучше обычной прозы. Его удобно повторять, читать хором и слушать как маленькую песенку.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настроению стихотворение напоминает веселую считалку. Только вместо игры в счет здесь — забавные соседки и их суетливые дела.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смешное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суета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Соседки все время куда-то спешат, что-то поправляют и обсуждают. Из-за этого обычные домашние дела выглядят особенно забавно. Читатель видит знакомую жизненную картинку и невольно улыбается, потому что в ней много движения и маленькой неразберихи.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автора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стихотворении не обидный и не злой. Автор смотрит на героинь с доброй улыбкой, поэтому их хлопоты вызывают скорее симпатию, чем насмешку. Это делает текст теплым и подходящим для детского чтения.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бытовая история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еще и потому, что в стихотворении легко узнать повседневную жизнь. У каждого бывают моменты, когда дел слишком много и все кажется срочным. Такая узнаваемость делает историю близкой и понятной младшим школьникам.
</a:t>
            </a:r>
            <a:endParaRPr lang="en-US" sz="10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250" y="1630220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700" y="16070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стихотворение показывает о людях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виден в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подробного описания внешности читатель понимает, какие это героини. Их суета, разговоры и движения показывают характер лучше любых долгих объяснений.
</a:t>
            </a:r>
            <a:endParaRPr lang="en-US" sz="1472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рядом с другими людьми важны терпение, спокойный тон и доброжелательность. Именно они делают соседство приятным и мирным.
</a:t>
            </a:r>
            <a:endParaRPr lang="en-US" sz="1586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Шибаев замечает в обычной жизни маленькие смешные детали. Благодаря этому простая сценка превращается в яркий и запоминающийся образ для детей.
</a:t>
            </a:r>
            <a:endParaRPr lang="en-US" sz="15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соседства и вежливого общения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живут рядом каждый день, поэтому им нужны уважение, приветливость и умение говорить спокойно. Без этого даже обычная встреча может стать напряженной.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героини заняты своими хлопотами, но сама ситуация подсказывает важную мысль: хорошие отношения строятся на внимании к другому человеку.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это понятный урок: вежливое слово, тихий разговор и готовность не мешать помогают людям чувствовать себя рядом комфортно.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действий много, стихотворение становится похожим на маленький мультфильм. Каждая строка добавляет новый жест, шаг или хлопотливое движение.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понять действие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слова, которые отвечают на вопрос «что делают?». Они показывают движения героинь и помогают сразу увидеть, как разворачивается действие.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рассматривать на уроке русского языка. Ребенок легко замечает, что именно происходит, и постепенно знакомится с глаголами на живом примере.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можно читать вслух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читать без спешки и без потери смысла. Рифма подсказывает окончания, а паузы в конце строк делают чтение четким и выразительным.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удобно читать хором, по цепочке или по ролям. Тогда особенно хорошо слышны интонация, ритм и веселое звучание стихотворных строк.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передают движение героинь: они все время куда-то спешат, что-то переносят и поправляют. Из-за этого читатель легко представляет суетливую сцену.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которые рисуют картину
</a:t>
            </a:r>
            <a:endParaRPr lang="en-US" sz="2938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усиливают впечатление беготни. Кажется, что в стихотворении никто не останавливается, и от этого картина становится очень живой.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выразительные детали помогают увидеть не общий рассказ, а именно момент из жизни. Для младших школьников это наглядный пример силы точного слова.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здесь действует как художник: несколькими простыми словами он создает смешную и понятную картинку, которую легко представить глазами.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помогает учиться читать
</a:t>
            </a:r>
            <a:endParaRPr lang="en-US" sz="3038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читает короткие и понятные строки. Небольшой объем помогает не уставать и сразу понимать, о чем идет речь.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ритмом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поддерживает темп и делает чтение уверенным. Ученик слышит, где заканчивается строка, и легче произносит слова правильно.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чтение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чтений текст можно читать с интонацией и по ролям. Так стихотворение помогает сделать первые шаги к выразительному чтению.
</a:t>
            </a:r>
            <a:endParaRPr lang="en-US" sz="13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обыденном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обычные бытовые хлопоты тоже могут быть интересными. Если внимательно посмотреть на поведение людей, даже простая сценка становится смешной и запоминающейся.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стихотворении добрый и мягкий. Он не обижает героинь, а помогает улыбнуться и увидеть в суете что-то очень знакомое и человеческое.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о ритме и строках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быстро и ровно, словно маленькие шаги. Благодаря ритму стихотворение читается бодро и удерживает внимание слушателя до конца.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ритм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окончания и повторяющиеся интонации делают текст особенно запоминающимся. Ребенок легче улавливает звучание строки и может повторить ее без труда.
</a:t>
            </a:r>
            <a:pPr algn="ctr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звучания
</a:t>
            </a:r>
            <a:endParaRPr lang="en-US" sz="1525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стихотворные строки сразу показывают, что перед нами не обычный рассказ. Они делят мысль на части и создают особую музыкальность речи.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прозы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соседок раскрываются через поступки и движения. Это помогает увидеть, как русский язык с помощью простых слов создает яркую картину.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наблюдения за текстом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на простом сюжете, поэтому первоклассникам легко следить за действиями героинь и понимать, что происходит в каждой строке.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хорошо слышны рифма, повтор и ритм. Именно они делают чтение веселым, а саму историю — запоминающейся и живой.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полезно на уроке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«Беспокойные соседки» А. Шибаева помогает первоклассникам читать, слушать рифму и замечать действия в тексте. Это веселый и очень удобный материал для первого класса.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2026-05-21T16:05:32Z</dcterms:created>
  <dcterms:modified xsi:type="dcterms:W3CDTF">2026-05-21T16:05:32Z</dcterms:modified>
</cp:coreProperties>
</file>