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понятие симметрии в геометрии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видеть совпадение частей фигуры при отражении, повороте и переносе.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описывает преобразования, которые сохраняют расстояния и углы. В школьной геометрии это часть темы «движения»: она помогает изучать свойства фигур без привязки к размеру и положению. Симметрия встречается на чертежах, в орнаментах, технике, архитектуре и природе.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симметрию в 11 классе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— это свойство фигуры совместиться с самой собой при заданном преобразовании. В геометрии ее обычно связывают с осью, центром или углом поворота.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универсального соответствия не находится, фигуру относят к асимметричным. Тогда никакое отражение, поворот или перенос не дают полного совпадения с исходным образом.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каждой точке фигуры соответствует равная по расстоянию и направлению точка после преобразования, говорят, что фигура симметрична. Такое соответствие должно работать для всех точек.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симметрией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осевая симметрия задана прямой, то каждая точка фигуры переходит в точку по другую сторону от прямой на том же расстоянии. Прямая в этом случае выступает осью симметрии. Такую конструкцию удобно представлять как отражение в воображаемом зеркале.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как «зеркальная копия»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встречается в равнобедренных треугольниках, ромбах и в ряде букв русского алфавита. В быту легко заметить ее в форме бабочки или листа, а в архитектуре — в зданиях с центральным фасадом. На чертежах часто показывают фигуру вместе с ее зеркальным образом.
</a:t>
            </a:r>
            <a:endParaRPr lang="en-US" sz="848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осевая симметрия видна сразу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зеркало относительно прямой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3236" y="1647777"/>
            <a:ext cx="3016464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какой элемент задает симметрию и какое преобразование позволяет совместить фигуру с самой собой.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симметрии различаются тем, что именно является «опорой» преобразования: ось, центр, угол или направление переноса.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школьному курсу геометрии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симметрии и их признаки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Логика: построить образ при нужном преобразовании и проверить совпадение с исходной фигурой.
</a:t>
            </a:r>
            <a:endParaRPr lang="en-US" sz="1367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симметрии у фигуры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практике симметрия особенно заметна там, где повторяемость и «схожесть частей» важнее случайных деталей.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выраженная симметрия характерна для геометрических объектов и архитектуры; в природе она чаще оказывается приближенной, а у знаков — условной.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объектов, встречаемым в школьных задачах и иллюстрациях, без привязки к измерениям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встречается чаще всего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геометрических фигурах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четыре оси симметрии: две проходят через середины противоположных сторон, две — через диагонали. Дополнительно существует центр симметрии, точка пересечения диагоналей.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обычно две оси симметрии: они связаны с перпендикулярными биссектрисами направлений сторон. Центр симметрии тоже есть — в точке пересечения диагоналей.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две оси симметрии, совпадающие с его диагоналями, и один центр симметрии. Поэтому при построениях часто достаточно использовать соответствие точек относительно диагоналей.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обладает бесконечно многими осями симметрии: любая прямая через центр является осью. Это помогает быстро выявлять равенство элементов, зависящих только от расстояния до центра.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есть ровно одна ось симметрии: она проходит через вершину между равными сторонами и через середину основания. Именно поэтому боковые части треугольника «отражаются» друг в друга без искажений.
</a:t>
            </a:r>
            <a:endParaRPr lang="en-US" sz="1011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 одна «главная» ось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 треугольник не имеет осей симметрии, потому что его стороны различны и «отражение» не может поставить их попарно на места. Поэтому при попытке совместить фигуру после отражения или поворота полного совпадения не получается.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 треугольник: симметрия отсутствует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обладает тремя осями симметрии и поворотной симметрией. При повороте вокруг центра на 120° и 240° фигура совмещается сама с собой. Такую устойчивость легко увидеть в геометрических построениях.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Равносторонний: больше осей и поворотная симметрия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треугольниках: что меняется от вида к виду
</a:t>
            </a:r>
            <a:endParaRPr lang="en-US" sz="23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означает: каждая точка фигуры переходит в точку на том же луче по другую сторону от центра и на равном расстоянии. Центр — это «точка-опора» для отображения.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особенно удобна при работе с координатной плоскостью: образы точек строятся по простому правилу знаков координат. Поэтому ее используют, когда нужно аккуратно построить симметричный образ фигуры.
</a:t>
            </a:r>
            <a:endParaRPr lang="en-US" sz="139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действительно является центром симметрии фигуры, то при повороте на 180° фигура совмещается сама с собой. Поворот на пол-оборота заменяет громоздкие построения парных точек.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 симметрия относительно точки
</a:t>
            </a:r>
            <a:endParaRPr lang="en-US" sz="23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описывает совпадение фигуры при вращении вокруг точки на угол меньше 360°. Порядок показывает, сколько таких положений повторения получается за полный оборот.
</a:t>
            </a:r>
            <a:endParaRPr lang="en-US" sz="1758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треугольника достаточно трех поворотов на равные углы, чтобы он совместился сам с собой в течение полного оборота.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правильных многоугольников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1354" y="1647776"/>
            <a:ext cx="2660229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 разделу «движения плоскости» (школьный курс геометрии)
</a:t>
            </a:r>
            <a:endParaRPr lang="en-US" sz="909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виды симметрии по тому, какой элемент задаёт преобразование, как выглядит совпадение фигуры с собой, и какие примеры проще всего привести в школьных задачах.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симметрии различаются прежде всего «механизмом» совмещения: ось, центр, угол поворота или вектор переноса задают, как именно фигура совпадает сама с собой.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симметрии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идее: движения сохраняют расстояния и углы; симметрия появляется, когда образ совпадает с исходной фигурой.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движений плоскости — к симметрии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симметрии относительно оси абсцисс точка (x, y) переходит в (x, −y). Это удобно для построения образов и для проверки того, что фигуры накладываются без изменения формы и размеров.
</a:t>
            </a:r>
            <a:endParaRPr lang="en-US" sz="1375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симметрии относительно оси ординат координаты меняются так: (x, y) становится (−x, y). Используйте правило для определения зеркальной позиции точек, особенно когда точки заданы числами на чертеже.
</a:t>
            </a:r>
            <a:endParaRPr lang="en-US" sz="1252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симметрия относительно начала координат, то (x, y) переходит в (−x, −y). Такой подход помогает быстро получать образы отрезков и многоугольников и делать вывод о симметричности по координатам вершин.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проверить симметрию не «на глаз», а вычислением: построив образы ключевых точек и сравнив их положения. Подходит для задач с треугольниками, отрезками и многоугольниками в координатах.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на координатной плоскости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300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реальных объектах и приближенная симметрия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листьев, цветов и некоторых частей тела животных обычно наблюдается не идеальное «зеркало», а близкое соответствие. Небольшие отклонения помогают описать форму как устойчивую закономерность, а не точную копию.
</a:t>
            </a:r>
            <a:endParaRPr lang="en-US" sz="1148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 редко сохраняют точность отражения. Однако симметричный «каркас» формы часто угадывается: именно он позволяет сравнивать разные наблюдения и объяснять, почему изображение кажется гармоничным.
</a:t>
            </a:r>
            <a:endParaRPr lang="en-US" sz="1228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естественные формы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симметрия хорошо заметна в строении лица: многие элементы воспринимаются как парные. При этом различия между правой и левой сторонами объясняют, почему объект остаётся «живым», а не плоской картинкой.
</a:t>
            </a:r>
            <a:endParaRPr lang="en-US" sz="1228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детали человека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здесь не измерения, а отметки того, насколько часто симметрия используется как идея в типовых учебных задачах и проектных описаниях.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симметрия выступает универсальным инструментом: от композиции и точности построений до повторяемости элементов при моделировании.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темам: архитектура, машиностроение, транспорт, черчение, компьютерная графика (без количественных статистик).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особенно полезна в технике и науке
</a:t>
            </a:r>
            <a:endParaRPr lang="en-US" sz="26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мозгу быстрее распознавать структуру: фигура выглядит упорядоченной и завершённой. Поэтому симметричные решения часто воспринимаются как «правильные» и легче сравниваются между собой.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симметричные формы «считываются» быстрее
</a:t>
            </a:r>
            <a:endParaRPr lang="en-US" sz="1242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нарушение симметрии добавляет реалистичности: объект уже не воспринимается как идеальная модель. Особенно это заметно в изображениях людей, животных и природных форм, где асимметрия естественна.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небольшая асимметрия делает объект живым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восприятие формы человеком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уменьшает число построений: если части фигуры равны по смыслу отражения или поворота, то недостающие элементы можно получить сразу «через соответствие». Это экономит шаги в решении.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многоугольники и окружности симметрия помогает находить равные стороны, биссектрисы, медианы и оси. Часто достаточно определить центр или ось, чтобы увидеть скрытые равенства.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используют при доказательстве равенства отрезков и углов и при построении точек, симметричных относительно прямой или точки. Затем остаётся проверить, что построение действительно укладывается в условие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симметрия помогает решать геометрические задачи
</a:t>
            </a:r>
            <a:endParaRPr lang="en-US" sz="24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симметрией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смешение осевой и центральной симметрии. Отражение задаётся прямой, а центр задаёт поворот на 180°. Если перепутать «носитель» преобразования, образы точек окажутся неверными.
</a:t>
            </a:r>
            <a:endParaRPr lang="en-US" sz="1369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распространённая трудность — неверно определить ось или центр симметрии на чертеже. Перед вычислениями полезно отметить характерные точки: середины отрезков или точки пересечения линий, которые могут быть кандидатами на ось/центр.
</a:t>
            </a:r>
            <a:endParaRPr lang="en-US" sz="1229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поворотной симметрии иногда путают угол поворота и порядок. Угол определяет, на сколько градусов выполняется вращение, а порядок — сколько таких положений подряд даёт совпадение за полный оборот.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содержит повторяющиеся элементы, но они не симметричны, внешнее сходство может ввести в заблуждение. Важно проверять именно геометрическое совпадение образа с исходной фигурой, а не наличие похожих деталей.
</a:t>
            </a:r>
            <a:endParaRPr lang="en-US" sz="1262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— общая идея, объединяющая школьную геометрию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связывает отражение, поворот и перенос с построением образов и равенством фигур. Она помогает работать и с идеальными формами, и с приближенными, улучшая чтение чертежей и понимание геометрического порядка.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2026-05-12T08:13:17Z</dcterms:created>
  <dcterms:modified xsi:type="dcterms:W3CDTF">2026-05-12T08:13:17Z</dcterms:modified>
</cp:coreProperties>
</file>