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Гибридологический метод Менделя и его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создал научный способ изучения наследственности через эксперименты с горохом.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поиски XIX века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биологи искали закономерности наследования признаков. Мендель с 1856 по 1863 год проводил опыты в монастыре Брюнна. Его работы долго оставались неизвестными и были признаны лишь спустя десятилетия.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 и образование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родился в 1822 году на территории современной Чехии. Получил глубокие знания в биологии и математике, что помогло в его научных исследованиях.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монастыре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был августинским монахом в монастыре святого Томаса. Научные эксперименты совмещал с религиозной службой и рутиной монастыря.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Фокус исследований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внимание уделял исследованию наследственности у растений, особенно гороха, а также частично изучал наследование признаков у животных.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Грегора Менделя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гибридологического метода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заключается в скрещивании особей с разными признаками и изучении их потомков. Это позволяет выделять закономерности и модели наследования.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 Менделя к наследственности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потомства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 моментом является подчёт и статистический анализ результатов, что обеспечивает точность выводов и понимание взаимодействия признаков.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выбора гороха для опытов Менделем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Горох имеет семь пар чётко отличимых признаков, что позволяет легко отслеживать наследование каждого из них.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гороха способны самостоятельно опыляться, а также допускают искусственное перекрёстное опыление для контроля эксперимента.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цикл роста даёт возможность быстро получить несколько поколений для анализа наследования.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растение образует обильное потомство, что повышает статистическую достоверность результатов экспериментов.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231450"/>
            <a:ext cx="3887700" cy="247555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пар признаков гороха по Менделю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пары взаимоисключающих признаков гороха, характеризующихся чёткой разницей для изучения наследования.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пара была чётко разделена по признакам, обеспечивая точное отслеживание наследования.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Мендель, 1865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поколения в опытах Менделя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Родительское поколение (P) – исходные растения с чистыми признаками, использованные для скрещивания.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поколение гибридов (F1) получено от P, в котором проявился доминантный признак у всех особей.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поколение гибридов (F2) появляется после самоопыления F1 с проявлением как доминантных, так и рецессивных признаков.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доминантных и рецессивных призков в поколении F2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1064 растений F2 примерно три четверти имеют доминантный жёлтый цвет семян.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Полученное соотношение 3:1 подтверждает предсказания Менделя о закономерностях наследования.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Мендель, 1865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гибридологического эксперимента Менделя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 выявления закономерностей наследования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Доминантные и рецессивные признаки в наследовании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Доминантные признаки проявляются у всех гибридов первого поколения — они видимы и определяют внешний облик растений.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Рецессивные признаки скрыты в первом поколении, но появляются при скрещивании потомков второго поколения, демонстрируя скрытый генетический потенциал.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Менделя — закон единообразия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скрещивании двух чистых линий с разными признаками все растения первого поколения (F1) имеют одинаковый фенотип, демонстрируя исключительно доминантный признак.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закон показывает, что гибриды первого поколения единообразны и наследуют лишь видимый признак одного из родителей без смешивания признаков.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из скрещивания гороха с жёлтыми и зелёными семенами все гибриды F1 имеют только жёлтые семена, что иллюстрирует доминирование жёлтого цвета.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подчёркивает роль доминантных признаков в наследовании и служит базой для дальнейших исследований в генетике.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 Менделя — закон расщепления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втором поколении гибридов (F2) появляются оба исходных признака — доминантный и рецессивный — в характерном соотношении примерно 3 к 1.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закономерное расщепление свидетельствует о том, что рецессивный признак не исчезает, а лишь временно скрыт в первом поколении.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многократно подтверждал эту закономерность, что укрепило понимание генетических принципов наследования.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656" y="1155650"/>
            <a:ext cx="259875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39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2244" y="1166417"/>
            <a:ext cx="309900" cy="2754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понятия: гены и аллели по Менделю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36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наследственные факторы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предположил, что признаки наследуются через парные «факторы», ныне известные как гены, передающиеся по одной копии от каждого родителя.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779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Аллельные варианты генов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ген имеет две формы — аллели, которые могут сочетаться по-разному, определяя вариации признаков у потомков.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722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Комбинации аллелей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сочетания аллелей при скрещивании обеспечивают разнообразие фенотипов, что отражается в изменении проявления признаков.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6500" y="1277896"/>
            <a:ext cx="6778200" cy="21431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моно- и дигибридного скрещивания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отличия в наследовании одного и двух признаков и характерные соотношения фенотипов в поколении F2.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 демонстрирует независимое наследование признаков и сложные соотношения фенотипов.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Мендель, 1865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Дигибридное скрещивание: соотношения фенотипов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показывают, как при учёте двух признаков образуются разные фенотипические группы с предсказуемыми количествами.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9:3:3:1 подтверждает, что гены наследуются независимо и комбинируются случайным образом.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Менделя, 1865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5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4975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Методика и документация Менделя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16145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Тщательная фиксация данных
</a:t>
            </a:r>
            <a:pPr algn="ctr" indent="0" marL="0">
              <a:lnSpc>
                <a:spcPct val="100000"/>
              </a:lnSpc>
              <a:buNone/>
            </a:pPr>
            <a:r>
              <a:rPr lang="en-US" sz="778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записывал количество растений с каждым признаком, что обеспечивало точность экспериментов и позволило выявить закономерности статистически надежно. Этот метод ставил исследования в основу современной генетики.
</a:t>
            </a:r>
            <a:endParaRPr lang="en-US" sz="1167" dirty="0"/>
          </a:p>
        </p:txBody>
      </p:sp>
      <p:sp>
        <p:nvSpPr>
          <p:cNvPr id="10" name="Text 3"/>
          <p:cNvSpPr txBox="1"/>
          <p:nvPr/>
        </p:nvSpPr>
        <p:spPr>
          <a:xfrm>
            <a:off x="52149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гербариев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образцов и анализа признаков Мендельсоздавал гербарии — собранные и засушенные растения, которые служили наглядным материалом и доказательством его научных выводов.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потребовалось для признания его открытий и формирования современной генетики.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Менделя были переоткрыты и получили престиж в науке спустя десятилетия после публикации, подтвердив фундаментальные принципы наследования.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генетики, 1900–1930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открытия Менделя не были сразу признаны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1865: Публикация работ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Мендель публикует результаты своих исследований, но научное сообщество не придаёт им значения из-за недостатка знаний о статистике и генетике.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1900: Переоткрытие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Работы Менделя заново открывают Хуго де Фриз, Карл Корренс и Эрих фон Чермак, подтверждая основные положения наследования.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века: игнорирование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остаются малоизвестными, а методы Менделя считаются спорными или непонятными для тогдашних биологов.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века: признание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Менделя начинают широко использоваться, становясь фундаментом для новой научной дисциплины — генетики.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094" y="3032075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5744" y="1155650"/>
            <a:ext cx="297000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15744" y="3032075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применение гибридологического метода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помогает создавать новые сорта с улучшенными признаками — высокой урожайностью и устойчивостью к болезням.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8365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Применяется для отбора животных с желательными качествами, улучшая продуктивность и здоровье.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30930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выявления наследственных заболеваний и анализа генетических рисков у пациентов.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30930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инструмент при разработке генетически модифицированных организмов и исследовании наследственных процессов на молекулярном уровне.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8525" y="1183650"/>
            <a:ext cx="39024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84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наследие Менделя в современной генетике
</a:t>
            </a:r>
            <a:pPr algn="l" indent="0" marL="0">
              <a:lnSpc>
                <a:spcPct val="100000"/>
              </a:lnSpc>
              <a:buNone/>
            </a:pPr>
            <a:r>
              <a:rPr lang="en-US" sz="159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Гибридологический метод Менделя заложил основы понимания наследственности, став краеугольным камнем генетики, содействуя развитию медицины, сельского хозяйства и биотехнологий в XXI веке.
</a:t>
            </a:r>
            <a:endParaRPr lang="en-US" sz="328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2026-05-08T05:38:38Z</dcterms:created>
  <dcterms:modified xsi:type="dcterms:W3CDTF">2026-05-08T05:38:38Z</dcterms:modified>
</cp:coreProperties>
</file>