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коммунистические режимы Азии — ключевые темы и структура урока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коммунистических режимов в Азии XX–XXI вв.: Китай, Вьетнам, КНДР и другие.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коммунизма в Азийском регионе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Коммунизм в Азии зародился под влиянием колониализма, социальных несправедливостей и революций. Октябрьская революция 1917 года сыграла ключевую роль в формировании местных политических движений и компартий.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социальное неравенство и массовая бедность создали благоприятную почву для распространения коммунистических идей среди широких слоёв населения.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Антиимпериалистическая риторика коммунистов отражала стремление к национальному самоопределению после столетий колониального давления и военно-политической слабости.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СССР и КНР обеспечила коммунистам материальную и идеологическую базу, а лозунги социальной справедливости привлекли большое число последователей.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успеха коммунистических движений в Азии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Народная Республика: ключевые этапы
</a:t>
            </a:r>
            <a:endParaRPr lang="en-US" sz="2613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КПК в гражданской войне привела к провозглашению Китайской Народной Республики и началу системных реформ.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 — создание КНР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земли крестьянам и национализация предприятий заложили основу для социалистической экономики.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— земельная реформа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1958–1962 — Большой скачок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ускоренной индустриализации, который привёл к значительным экономическим трудностям и массовому голоду.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кампания по коренному изменению общественной жизни с массовыми репрессиями и уничтожением традиционных устоев.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1966–1976 — Культурная революция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в Китае и их последствия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1978 года реформы Дэн Сяопина способствовали созданию специальных экономических зон и позволили частному предпринимательству развиваться, что ускорило экономический рост и модернизацию 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рыночных механизмов и ЭЗ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и урбанизация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индустриализация привела к массовому переезду населения в города и формированию нового среднего класса, повышая уровень жизни миллионов китайцев.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 сопровождался ростом неравенства и новых социальных проблем, требующих дальнейшего внимания государственных структур.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вызовы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Китая: масштабы и тренды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демонстрирует стабильный рост ВВП на протяжении более 40 лет, значительно расширяя своё влияние на мировую экономику.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обеспечил Китаю статус второй по величине экономики мира с возрастающей долей в глобальном ВВП.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Китая: контроль и управление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коммунистическая партия сохраняет монополию на власть, исключая легальную политическую оппозицию и контролируя все ветви власти.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судебная система и СМИ находятся под жёстким партийным контролем, обеспечивающим единство политической линии и стабильность режима.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ограничены: преследуются оппозиционеры, ограничена свобода слова и религии, что вызывает критику международного сообщества.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современные методы контроля: интернет-цензура, цифровое наблюдение и социальный рейтинг, влияющие на повседневную жизнь граждан.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Камбодже радикальные методы красных кхмеров (1975–1979) привели к трагедии с миллионами жертв из-за массовых репрессий и аграрных экспериментов.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Лаос после прихода Патет Лао в 1975 году провозгласил Народно-Демократическую Республику с коллективизацией и жесткой изоляцией от внешнего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сохраняют партийный контроль, но Лаос и Камбоджа постепенно адаптируются к изменяющимся международным экономическим условиям.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Лаос и Камбоджа: особенности коммунистического управления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влияние и раздел Кореи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полуостров был разделён, и СССР поддержал Ким Ир Сена, что стало фундаментом для создания Северокорейского коммунистического режима в 1948 году.
</a:t>
            </a:r>
            <a:endParaRPr lang="en-US" sz="1199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идеологии чучхе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ценностей, пропагандирующая самообеспечение и опору на внутренние ресурсы, лежит в основе политики КНДР и определяет её долгосрочную изоляцию.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коммунистического режима в Северной Корее
</a:t>
            </a:r>
            <a:endParaRPr lang="en-US" sz="21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общество Северной Кореи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в руках Кимов создала культ личности, который поддерживается официальной идеологией и доминированием Трудовой партии Кореи.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исключает оппозицию, с жёстким контролем всех аспектов общественной и личной жизни граждан.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международные коммуникации строго регулируются, что изолирует население и ограничивает доступ к информации.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разделено по уровню лояльности к режиму, что определяет социальный статус и доступ к ресурсам.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КНДР строится на плановой системе с господдержкой ключевых отраслей, что ограничивает гибкость и эффективность развития промышленных и сельскохозяйственных секторов.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Корея: экономические и социальные проблемы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переживает хронический дефицит продовольствия, зависимость от гуманитарной помощи особенно усилилась в 1990-е годы во время массового голода и экономического кризиса.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либерализация рыночных отношений имеет ограниченный масштаб, социальные службы функционируют через систему нормированного распределения и ограниченный доступ к здравоохранению и образованию.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Вьетнам: от войны к реформам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завершился объединением страны под контролем коммунистической партии и началом политической консолидации социалистического режима.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1946–1975 — Война во Вьетнаме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однопартийная система с тесным политическим контролем при одновременном развитии рыночной экономики и интеграции во внешнюю торговлю.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рыночные элементы в экономику, разрешено частное предпринимательство, открытость для иностранных инвестиций и постепенная экономическая либерализация.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 — Реформы Đổi Mới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272133"/>
            <a:ext cx="4684800" cy="1786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коммунистических режимов Азии: таблица факторов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основные характеристики коммунистических режимов по типу власти, экономическим реформам, уровню открытости и культу личности.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Общими признаками остаются централизм и однопартийность, различия проявляются в степени экономической реформы и политической открытости.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Доклады ООН, The Economist, Britannica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гражданские войны привели к существенным потерям населения и радикальным изменениям в политическом и социальном устройстве Азии.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формировалось новое политическое и экономическое руководство, трансформировались социальные структуры и изменялись общественные ценности.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Проведённые кампании вызывали массовые миграции, депортации и голод, что стали трагическими последствиями режима, особенно в Китае, Камбодже и Северной Корее.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становления коммунистических режимов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Советского Союза в формировании азиатских режимов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предоставлял коммунистическим партиям Азии материальную и военную поддержку, включая помощь Китаю и Вьетнаму в критические периоды их становления.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Советский Союз способствовал идеологическому развитию региональных коммунистов через обмен опытом, образование и пропаганду марксистско-ленинской доктрины.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политика коммунистических стран Азии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Вьетнам развивают сотрудничество с мировыми державами, привлекая инвестиции и участвуя в международных экономических организациях.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КНДР сохраняет международную изоляцию, подвергаясь санкциям и ограничивая контакты с внешним миром.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экономических реформ многие режимы эволюционировали в сторону большей интеграции, сочетая политический контроль с открытостью в мировой экономике.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Лаос и Камбоджа активно интегрируются в региональные проекты и организации, такие как АСЕАН, расширяя экономические связи.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образование и культуру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контролирует систему образования, вводя обязательное изучение марксистско-ленинской идеологии и формирование патриотических и революционных ценностей у молодого поколения.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Монополизация образования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Масс-медиа и повседневная жизнь направлены на формирование единой национальной идентичности посредством постоянного распространения партийной пропаганды и культа руководителей.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СМИ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строго регулируется, ограничивая свободу творчества и способствуя продвижению государственных идей через цензуру и героизацию партийных символов.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искусством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китайском и вьетнамском обществах молодёжь всё активнее ориентируется на глобальную цифровую культуру, сохраняя традиционные национальные ценности и нормы поведения.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поколение и культурные изменения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применяют цифровые технологии и социальные сети для продвижения позитивного имиджа, а также экспортируют культурные продукты и достижения в спорт и технологии.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технологий и мягкой силы
</a:t>
            </a:r>
            <a:endParaRPr lang="en-US" sz="137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и трансформация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Вьетнам продолжают развивать экономические реформы с целью улучшения уровня жизни и укрепления стабильности в обществе.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КНДР сохраняет строгий контроль и закрытость, однако возможны ограниченные реформы под внешним давлением и внутренними проблемами.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Лаосе и Камбодже наблюдается постепенная экономическая либерализация при полном сохранении партийного монополизма и стремлении к политической стабильности.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коммунистических режимов в Азии: вызовы и перспективы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Коммунистические режимы Азии демонстрируют разнообразные модели развития — от экономической модернизации до тоталитарной изоляции, играя ключевую роль в формировании современного политического и социального ландшафта региона.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коммунистических режимов в Азии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2026-05-11T04:49:45Z</dcterms:created>
  <dcterms:modified xsi:type="dcterms:W3CDTF">2026-05-11T04:49:45Z</dcterms:modified>
</cp:coreProperties>
</file>