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стран ислама: общий обзор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вера, разные народы, богатые традиции.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Мекки к множеству культур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зародился в VII веке в Мекке и быстро распространился по Азии, Африке и части Европы. Вместе с религией пришли новые традиции, а местные народы сохранили собственные языки и обычаи.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разнообразие мусульманского мира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мусульманских странах говорят на арабском, турецком, персидском, урду, индонезийском и многих других языках. Это делает культурный мир ислама очень многообразным и живым.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особенно ценят уважение к старшим, помощь близким, гостеприимство и соблюдение религиозных правил. Эти нормы помогают людям чувствовать себя частью одной традиции.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традиции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Турция, Египет, Иран, Саудовская Аравия, Пакистан и Индонезия имеют собственные обычаи, блюда, музыку и одежду. Поэтому исламский мир объединён верой, но не похож на один народ.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общих правилах каждая страна по-своему отмечает праздники, строит дома и украшает вещи. Местные особенности делают культуру стран ислама узнаваемой и неповторимой.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как центр религиозной и общественной жизни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молитвы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прежде всего служит для коллективной молитвы. Сюда приходят верующие, чтобы слушать проповедь, читать молитвы и проводить важные религиозные собрания.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общения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объединяет людей не только для молитвы, но и для встреч, обсуждений и помощи нуждающимся. Поэтому она важна и как религиозный, и как общественный центр.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воспитание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при мечети работают помещения для обучения детей основам веры, чтению Корана и арабскому языку. Здесь же могут проходить занятия для взрослых.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части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мечети обычно есть минарет, купол, молитвенный зал и михраб. Михраб показывает направление на Мекку, а минарет помогает созывать верующих на молитву.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этих стран, крупные мусульманские сообщества есть и в других государствах мира.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всего мусульман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Азии; Северная Африка тоже входит в крупнейшие центры исламского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оценки численности мусульман по странам: Pew Research Center / World Population Review, 2020-е годы.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и хадисы в жизни мусульман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источник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считается главной священной книгой мусульман. Его читают на молитве, изучают дома и в религиозных школах, стараясь следовать его наставлениям в повседневной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определяют правила молитвы, поста, питания, одежды и семейных отношений. Они учат уважать родителей, быть честным и помогать тем, кто нуждается в поддержке.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поступки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Хадисы передают высказывания и поступки пророка Мухаммеда. Они помогают лучше понять, как жить по исламским нормам и как поступать в разных жизненных ситуациях.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Разрешённое и запретное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религиозным правилам мусульмане избегают запрещённых продуктов, например свинины. Особое внимание уделяется чистоте пищи, поведению за столом и соблюдению умеренности.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чтение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Коран читают вслух и заучивают отдельные суры. Это не только религиозная традиция, но и важная часть образования и семейного воспитания.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обязанности мусульман и кратко объясняет, как они выполняются.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объединяют веру, молитву, милосердие, самодисциплину и паломничество в единую систему религиозной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ислама: Коран и исламская традиция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и орнамент в исламском искусстве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 украшение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искусстве арабское письмо часто становится частью изображения. Мастера красиво выписывают имена, молитвы и строки из Корана, превращая текст в украшение стен, книг и предметов. Каллиграфия ценится не только за смысл, но и за точность, ритм и гармонию линий.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повседневных вещей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украшает не только здания, но и книги, ковры, посуду и даже монеты. Благодаря этому красота становится частью обычной жизни. В разных странах рисунки отличаются, но везде они подчёркивают любовь к аккуратности, симметрии и мастерству.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без конца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орнаменты строятся из звёзд, многоугольников и повторяющихся линий. Такие узоры можно увидеть на мозаике мечетей, на керамике и на ткани. Они создают ощущение порядка, а повторение элементов напоминает о бесконечности и красоте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помогает связывать разные виды искусства общим стилем и узнаваемыми мотивами.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 орнамент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узоры заметны в архитектуре и декоративных изделиях, но они присутствуют и в предметах повседневного обихода.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сведений об исламском орнаменте.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стран ислама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узоры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своды часто украшают мозаикой, резьбой и орнаментом. Декор делает здания нарядными и показывает высокий уровень мастерства строителей.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и минарет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сразу делают здание узнаваемым. Купол и высокий минарет подчёркивают величие постройки и её связь с религиозной традицией.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памятники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собранию выдающихся памятников относятся мечеть в Кордове, Голубая мечеть в Стамбуле, Тадж-Махал и постройки Самарканда. Каждый из них отражает свою эпоху.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дворы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мечетях и дворцах используют арки и внутренние дворы. Они создают прохладу, удобство и красивое пространство для молитвы и отдыха.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смысл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архитектура соединяет удобство для людей, красоту формы и религиозное значение. Поэтому здания становятся не только памятниками, но и живой частью 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Рамадана от рассвета до праздника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действия и духовный смысл месяца Рамадан.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семьи в мусульманской традиции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Рамадана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месяца поста наступает Ид аль-Фитр. Семьи поздравляют друг друга, благодарят за выдержку и делятся угощением, которое готовят к праздничному столу.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 аль-Адха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году отмечают Ид аль-Адха — праздник жертвоприношения. Он напоминает о верности Богу, помощи нуждающимся и заботе о ближних.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люди надевают нарядную одежду, идут в гости и посещают молитву. Детям часто дарят сладости, деньги или небольшие подарки.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укрепляют родственные связи: принято навещать старших, принимать гостей и говорить добрые слова. Гостеприимство считается знаком уважения и воспитанности.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 уместность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мусульманского мира одежда подбирается так, чтобы закрывать тело и выглядеть аккуратно. При этом правила зависят от возраста, местных обычаев и ситуации.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регионов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общих религиозных нормах одежда сильно отличается от Марокко до Индонезии. На неё влияют климат, национальный костюм и местная мода, поэтому единого образца нет.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традиции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часто встречаются дишдаша, длинные рубахи и тюбетейки. Такая одежда удобна в жарком климате и одновременно соответствует представлениям о скромности и уважении к традиции.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одежда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Хиджаб и абая известны как элементы традиционного женского костюма, но их распространение различается по странам. Где-то они обязательны, а где-то выбираются по личному желанию.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одеваются в мусульманских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эти продукты сочетают с овощами, зеленью и пряностями, поэтому вкус кухни сильно меняется от региона к региону.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продукты и блюда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точные продажи, а наиболее характерные продукты, из которых складывается повседневная и праздничная кухня.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темы «Культура стран ислама», 2025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296" y="1567421"/>
            <a:ext cx="2835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поэзия и устное творчество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в исламской культуре ценится особенно высоко. В арабской, персидской и турецкой традициях стихи нередко передают мудрость, религиозные чувства и размышления о жизни.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Напевное чтение Корана и религиозных текстов похоже на особый вид художественного исполнения. Оно требует точности, красивой дикции и внимания к звучанию каждого слова.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инструменты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разных стран отличается, но во многих жанрах используются барабаны, бубны и струнные инструменты. Ритм помогает сопровождать праздники, танцы и народные обряды.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и рассказы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истории передавались от поколения к поколению и сохраняли память о героях, путешествиях и нравственных уроках. Такие рассказы были важной частью семейного и общественного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наука и образование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56300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алгебра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56300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исламского мира развивали вычисления, геометрию и способы решения задач. Работы аль-Хорезми особенно повлияли на развитие алгебры и распространение удобных методов счёта.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348463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навигация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3348463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звёздами помогали уточнять календарь, время молитв и направление пути. Астрономы создавали таблицы и приборы, полезные для путешествий и мореплавания.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6300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лечение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556300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описывал болезни, лекарства и принципы ухода за больными. Его труды долго использовались как учебные пособия и помогали врачам в разных странах.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348463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света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3348463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аль-Хайсам исследовал зрение и поведение света, что стало важным шагом для оптики. Его наблюдения показали ценность опыта и точного эксперимента.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704300" y="3796946"/>
            <a:ext cx="4455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и библиотеки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704301" y="4050227"/>
            <a:ext cx="4455900" cy="25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и библиотеки были местами учёбы, перевода книг и споров учёных. Через них знания распространялись между городами и разными регионами мусульманского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перечислены города, их страны и самые известные памятники, связанные с религией, образованием и искусством.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исламской культуры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показывают, что исламская культура связана не только с религией, но и с архитектурой, наукой и историей городов.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теме «Культура стран ислама»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старшие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речь, тактичность и внимание к старшим помогают избежать ссоры и сохранить добрые отношения. Для многих семей это важная часть воспитания детей.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салям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приветствие «салям» выражает мир и доброжелательность. Его используют при встрече, чтобы показать уважение и настроенность на спокойный разговор.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обувь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домах принято снимать обувь у входа. Это связано с чистотой помещения и с желанием показать почтение хозяевам и их дому.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рука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часто передают правой рукой, потому что она считается более уважительной для общения и совместной трапезы. Этот обычай особенно заметен в повседневных мелочах.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 в 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черты заметны в религиозной жизни, семейных отношениях и повседневном поведении людей в разных странах.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исламский мир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общие ценности создают чувство единства, даже если языки, обычаи и национальные традиции различаются.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темы «Культура стран ислама», 2025
</a:t>
            </a:r>
            <a:endParaRPr lang="en-US" sz="9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вера, множество культур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стран ислама объединяет общая вера и общие ценности, но каждое общество сохраняет свой язык, костюм, кухню, музыку и обычаи. Именно это делает мусульманский мир таким богатым и интересным.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2026-06-02T05:18:17Z</dcterms:created>
  <dcterms:modified xsi:type="dcterms:W3CDTF">2026-06-02T05:18:17Z</dcterms:modified>
</cp:coreProperties>
</file>