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Развитие революций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причины, этапы, лидеров и последствия революций в истории.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революций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возникают в периоды кризисов — политических, социальных и экономических. Примеры Французской, Американской и Октябрьской революций раскрывают их сходства и различия.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революция?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— это резкое и глубокое изменение устоявшейся политической, социальной или экономической системы, затрагивающее общество целиком.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1789 года свергла монархию, установив республику и изменив государственное устройство страны.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1917 года привела к созданию нового государства на основе социалистических идей и широкому участию народа.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революционных движений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социальное неравенство, бедственное положение большинства, коррупцию в элите и ограничение политических свобод.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триггерами становятся резкое ухудшение жизни, несправедливость и неспособность власти эффективно управлять обществом.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типы революций с примерами и кратким описанием.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революций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революции изменяют разные аспекты общества: власть, социальные структуры и технологический прогресс.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всемирной истории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лидеров в революциях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формулируют идеологию и направляют массы, создавая единую цель для революционного движения.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Максимилиан Робеспьер усилил радикальность Французской революции, влияя на политические решения и массовую поддержку.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Ленин и Че Гевара стали символами революционного обновления, мобилизуя масс и продвигая новые социальные идеалы.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движения объединяют различные слои общества: рабочих, крестьян, студентов и женщин, что обеспечивает масштабность революций. Такое объединение повышает шансы успеха.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движения и их значение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Протесты, митинги и стачки служат выразителями народной воли и ослабляют власть, подготавливая почву для изменений. Пример — февраль 1917 года в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демонстрирует расширение влияния и организационные возможности революционных движений.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участников революций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участников отражает укрепление позиций и масштабность социальной поддержки революций.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отчеты и научные исследования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революционного процесса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оппозиционных групп и распространение идей недовольства в обществе.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митинги и стачки сигнализируют о начале организованных протестов.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числа участников до больших демонстраций и восстаний.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старого режима, утрата контроля над ситуацией.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нового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законов и реформ, создание новой государственной структуры.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развития революции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исторического анализа этапов революций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меняющие ход революций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эпохи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газеты и листовки широко распространяли революционные идеи, помогая объединить сторонников. Важность таких изданий проявилась во Французской революции, вовлекая разные слои общества в общественный диалог.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телевидение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телевидение обеспечили связь между лидерами и участниками революций, ускоряя распространение новостей и указаний. Эти технологии стали мощным инструментом для мобилизации масс, особенно в XX веке.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в XXI веке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интернет и социальные сети сыграли решающую роль, позволяя быстро координировать протестные акции. Во время «арабской весны» 2010–2011 годов они способствовали активизации молодежи и обмену информацией в реальном времени.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истории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русская революция (1905–1907) началась на фоне поражения в войне и тяжелого положения рабочих, что вызвало массовые протесты и требования реформ.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1917 года монархия была свергнута в результате массовых демонстраций и забастовок, что ознаменовало начало кардинальных политических изменений.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в этих событиях играли рабочие, солдаты и крестьяне, мобилизованные на защиту своих интересов и построение нового общества.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того же года привела к власти большевиков, радикально изменив систему управления и создав новое государство — Советскую Россию.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художественных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возникли новые стили в искусстве, например, авангардизм после 1917 года, который отражал социальные перемены и революционный дух эпохи.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на культуру и науку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образования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стимулировали реформы в образовании и науки, способствуя распространению просвещения и созданию культурных учреждений, новых театров и журналов.
</a:t>
            </a:r>
            <a:endParaRPr lang="en-US" sz="8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параметры французской, октябрьской и египетской революций, демонстрируя масштабы жертв, продолжительность и ключевые политические результаты.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мировых революций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революции привели к значительным политическим изменениям, при этом уровень насилия и продолжительность событий различались.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мировой истории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последствия революций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способствовали введению гражданских прав и свобод, как в случае с Декларацией прав человека во Франции, расширяя участие граждан в обществе.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 социальное перераспределение в России улучшили положение подавленных классов, заложив основы для дальнейших реформ.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 образования и появление социальных программ повысили уровень грамотности и качества жизни в обществах после революций.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последствия революций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зачастую приводили к значительным человеческим потерям и массовым репрессиям, что усугубляло социальные травмы.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войны, последовавшие за некоторыми революциями, разрушали экономику и инфраструктуру стран, тормозя развитие.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 порождала голод и обнищание населения, как это случилось в России после 1917 года.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эмиграция и утрата профессионалов ослабляли страны, способствуя долгосрочным демографическим проблемам.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обычных людей во время революции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революций большинство населения страдало от дефицита продовольствия, резкой инфляции и постоянной угрозы насилия, что резко ухудшало повседневные условия жизни.
</a:t>
            </a:r>
            <a:endParaRPr lang="en-US" sz="989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были разлучены; подростки и молодёжь активно включались в революционные события, участвуя как в митингах, так и в вооружённых формированиях.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вызвали резкий спад промышленности, за которым последовало постепенное восстановление благодаря новой экономической политике.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на экономику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после революции испытывала серьёзные потрясения, но своевременные реформы способствовали началу стабилизации и роста производства.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исследования, 2022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революций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служат иллюстрацией борьбы за права и справедливость, вдохновляя современные социальные движения по всему миру.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причин и последствий прошлых революций помогает избегать кровопролития и строить мирные пути реформ.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 способствуют развитию активного гражданского общества и усилению диалога между властями и народом.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истории для будущего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— ключевые поворотные моменты, меняющие ход истории. Их изучение важно для понимания современности и формирования ответственного отношения к изменениям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2026-05-10T23:42:22Z</dcterms:created>
  <dcterms:modified xsi:type="dcterms:W3CDTF">2026-05-10T23:42:22Z</dcterms:modified>
</cp:coreProperties>
</file>