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wünsche mir ein Tier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 мечте о питомце и простых фразах по-немецки.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подходит для урока немецкого языка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легко повторять слова о животных, доме, семье и чувствах. Дети учатся говорить коротко и понятно: ich wünsche mir, ich habe, ich mag, ich möchte. Знакомые питомцы делают урок живым и наглядным.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768" y="2170429"/>
            <a:ext cx="3072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0366" y="2181169"/>
            <a:ext cx="321434" cy="2857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199" y="2170429"/>
            <a:ext cx="3072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914" y="2170429"/>
            <a:ext cx="307200" cy="3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5429" y="2170429"/>
            <a:ext cx="297600" cy="30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по теме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слово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das Tier означает «животное» и помогает начать разговор о любом питомце. С него удобно переходить к более точным словам и строить первые короткие фразы по теме.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любимцы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Hund и die Katze дети узнают быстрее всего. Это самые привычные животные, о которых легко сказать, какой они, что любят и почему нравятся.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питомцы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Kaninchen и der Hamster подходят для коротких описаний. Они помогают говорить о маленьких, тихих и пушистых животных, которые часто вызывают улыбку.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животные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Vogel и der Fisch расширяют тему и делают её интереснее. С ними можно описывать движение, цвет и поведение животных простыми, понятными словами.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klein, groß, süß, freundlich, ruhig, lustig и пушистый помогают составлять короткие предложения. Они делают рассказ о любимом животном точнее и ярче.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Mein Lieblingstier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 о любимом животном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Mein Lieblingstier ist ... очень удобна для третьеклассников. Ребёнок может назвать собаку, кошку, кролика или хомяка и сразу составить короткое, понятное предложение.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описать питомца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описание получилось живым, достаточно добавить простые признаки: groß oder klein, schnell oder langsam, laut oder leise. Такие слова легко соединяются с картинкой и запоминаются без труда.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по-немецки сказать о своём желании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wünsche mir ein Tier — это главная фраза темы. Она звучит вежливо и просто, поэтому хорошо подходит для короткого ответа на уроке.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Ich möchte ein Tier haben. Ещё один вариант — Ich mag Tiere. Такие фразы помогают ребёнку говорить о своём желании без длинных объяснений.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хочется назвать конкретного питомца, подойдёт: Ich hätte gern eine Katze. Подобные образцы удобно повторять хором, по цепочке и в маленьких диалогах.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желания к заботе о питомце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показывает, как детская мечта о животном превращается в ответственное отношение к нему.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4350" y="389829"/>
            <a:ext cx="300000" cy="2666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4350" y="3756204"/>
            <a:ext cx="300000" cy="26666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мечтают о питомце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веселее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Питомец делает дом живее и теплее. С ним легче радоваться мелочам, а обычный вечер вдруг превращается в маленькое приключение с хвостом, лапами или плавниками.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друг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Собака, кошка или хомяк могут стать настоящими друзьями. Ребёнку приятно говорить о том, кто встречает его, радуется и всегда рядом в знакомой комнате.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животное играет или смешно двигается, становится веселее всей семье. Для описания подходят слова gut, freundlich, lustig и süß — они очень подходят к питомцам.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питомец особенный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любит мурлыкать, другой бегать в колесе, третий красиво плавать. Эти маленькие различия помогают детям составлять простые рассказы и выбирать своего любимца.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" y="2679175"/>
            <a:ext cx="2288529" cy="24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0034" y="2679175"/>
            <a:ext cx="2288529" cy="246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9580" y="2679175"/>
            <a:ext cx="2288529" cy="246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69180" y="2679175"/>
            <a:ext cx="2288529" cy="2464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животные, которые чаще всего нравятся детям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367175" y="1342550"/>
            <a:ext cx="17604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встречает у двери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часто нравится детям, потому что она кажется верным другом. Она может встречать хозяина, гулять вместе с семьёй и радостно вилять хвостом. Для урока это удобный пример активного и дружелюбного питомца.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536932" y="1342550"/>
            <a:ext cx="18177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любит спокойствие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обычно вызывает у детей нежность. Она может тихо мурлыкать, сворачиваться клубком и любить ласку. Такой образ хорошо подходит для короткого описания: мягкая, спокойная и очень любимая.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35315" y="1342550"/>
            <a:ext cx="18177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 — маленький весельчак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 нравится многим детям, потому что он маленький, забавный и подвижный. Он смешно бегает в колесе и живёт в клетке, где у него есть свой уголок.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73523" y="1342550"/>
            <a:ext cx="18177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 и рыбки тоже интересны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 выглядит мягким и пушистым, а рыбки красиво плавают в аквариуме. Оба животные помогают сравнивать, кто живёт тихо, кто двигается быстро и кто больше всего нравится ребёнку.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животное дома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собаки должно быть своё место для отдыха: корзинка, коврик или лежанка. Ей нужен спокойный уголок в доме, где можно прилечь и никому не мешать.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Кошке подойдёт мягкая лежанка или тихий уголок в комнате. Ей важно место, где тепло, уютно и можно спокойно спать после игр.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Хомяку нужна клетка с колесом, домиком и чистой подстилкой. Кролик может жить в домике или просторном вольере, где есть место для движения.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Рыбкам нужен аквариум, а рядом — чистое и спокойное место. Для всех питомцев важны das Zimmer, die Ecke и der Platz, где они чувствуют себя в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768" y="2170429"/>
            <a:ext cx="2112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6683" y="2170429"/>
            <a:ext cx="2688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8081" y="2195455"/>
            <a:ext cx="321434" cy="2571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5797" y="2181169"/>
            <a:ext cx="321434" cy="2857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83512" y="2195455"/>
            <a:ext cx="321434" cy="25714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животному каждый день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Питомцу каждый день нужна свежая вода. Это простое, но очень важное правило: без воды животному нельзя, потому что оно должно оставаться здоровым и бодрым.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das Futter и правильное кормление в нужное время. Когда животное ест вовремя, оно чувствует себя спокойно и хорошо себя ведёт.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 питомцу нужен покой и die Ruhe. Он должен отдыхать в своём месте, чтобы не уставать и не пугаться лишнего шума.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Животному требуется die Pflege: чистая клетка, аккуратное место и порядок вокруг. Если за питомцем ухаживают, ему легче чувствовать себя дома.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Питомцу нужно доброе внимание, спокойная игра и мягкое обращение. Когда с ним разговаривают и играют аккуратно, он становится доверчивее и веселее.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миски 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Питомцу каждый день нужны еда и свежая вода. Ребёнок может помочь взрослым: quietly поставить миску, вовремя покормить и проверить, всё ли чисто. Так слова füttern, trinken и helfen сразу становятся понятными.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без спешки и шума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животное хочет внимания, с ним можно играть спокойно и осторожно. Нельзя тянуть за лапы или пугать громкими криками. Для урока хорошо подходят слова spielen, pflegen и freundlich: они показывают добрую заботу.
</a:t>
            </a:r>
            <a:endParaRPr lang="en-US" sz="1163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с собакой вместе со взрослыми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Собаку выгуливают только с разрешения и рядом со взрослыми. Ребёнок учится держать поводок, идти спокойно и не отвлекать животное. Это хороший пример того, как забота соединяет движение, ответственность и маленькую радость.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заботиться о питомце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питомец в семье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 мечты ребёнка до появления животного дома.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задают взрослые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сначала смотрят, есть ли дома место для питомца. Животному нужен свой уголок, где оно сможет отдыхать спокойно, не мешая семье и не чувствуя тесноты.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они думают, хватит ли времени на уход. Питомца нужно кормить, поить, выгуливать, убирать за ним и не забывать о ежедневном внимании.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важен вопрос здоровья: нет ли у кого-то аллергии. Если она есть, животное может стать не радостью, а причиной постоянных трудностей для ребёнка и взрослых.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семья считает расходы на корм, игрушки и ветеринара. Так выбор животного становится не только мечтой, но и серьёзным общим решением.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животное — не игрушка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живое, поэтому оно чувствует страх, усталость и боль. Его нельзя хватать резко, дёргать или громко пугать, даже если оно очень смешное и пушистое.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Питомцу нужны спокойствие и уважение. С ним обращаются vorsichtig, freundlich и sanft, не будят во время сна и не играют слишком грубо.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животному страшно, оно может спрятаться или защищаться. Поэтому важно помнить: это не игрушка, а маленький друг, которому нужна бережная забота.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 питомца дома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новому животному нужен покой. Ему дают воду, еду и тихий уголок, чтобы оно могло осмотреться и привыкнуть к незнакомому месту без лишнего шума.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нужно сразу звать всех друзей и устраивать шумные игры. Слова neu, ruhig, sicher и langsam хорошо подходят к этому времени: питомец должен почувствовать себя спокойно и защищённо.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забота о животном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питомцем учит терпению. Ребёнок понимает, что кормить, поить и убирать нужно каждый день, а не только тогда, когда есть настроение.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становится аккуратнее и внимательнее. Если животное рядом, нужно следить за чистотой, осторожно играть и замечать, что ему приятно, а что нет.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появляется чувство ответственности. Ребёнок видит: если хочешь друга-питомца, надо помогать ему регулярно и не забывать о своих делах.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радости от питомца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Питомец часто встречает хозяина у двери, и дом сразу кажется теплее. От этого появляется Freude, а обычный день становится немного веселее и добрее.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умеет играть смешно и по-своему. Оно может мурлыкать, бегать, махать хвостом или тихо плавать, и всё это приносит Kindern viel Spaß.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питомец узнаёт голос и спокойно сидит рядом, возникает чувство warmth и доверия. Именно поэтому слова lieb и fröhlich так хорошо подходят к этой 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дома нельзя завести животное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понять причину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животное нельзя держать дома из-за аллергии, тесной квартиры или нехватки времени. Это не обидно: просто семье нужно выбрать другой безопасный вариант общения с животными.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узнавать животных по-другому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читать книги, смотреть фотографии и простые тексты на немецком языке. Так ребёнок всё равно расширяет словарь и узнаёт, как живут разные питомцы.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помогать без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возможность, можно вместе с семьёй помогать в приюте или заботиться о животных друзей. Главное — делать это спокойно, аккуратно и только там, где разрешают взрослые.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мечтой о питомце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семье понять, готова ли она к появлению животного дома.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wünsche mir ein Tier: главное, что мы запомнили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Питомец может стать настоящим другом, если о нём заботятся каждый день. На уроке мы учим слова о животных, простые фразы и важную мысль: любовь к питомцу всегда требует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2026-05-25T01:50:34Z</dcterms:created>
  <dcterms:modified xsi:type="dcterms:W3CDTF">2026-05-25T01:50:34Z</dcterms:modified>
</cp:coreProperties>
</file>