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Ferien: тема школьного урока по немецкому языку в 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по-немецки: отдых, поездки и новые слова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Ferien всегда употребляется во множественном числе и означает каникулы или отпуск. В Германии даты зависят от федеральной земли, а тема помогает говорить о времени отдыха, поездках и школьной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Ferien: как говорить о каникулах по-немецки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56034"/>
            <a:ext cx="431178" cy="431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463" y="1949450"/>
            <a:ext cx="388803" cy="444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56033"/>
            <a:ext cx="431180" cy="431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613" y="1949450"/>
            <a:ext cx="388803" cy="44434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Ferien в жизни школьника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Ferien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длинное время отдыха, когда можно выспаться, поехать к морю, в лагерь или к родственникам. Обычно такие каникулы связаны с путешествиями, прогулками и свободным режимом дня.
</a:t>
            </a:r>
            <a:endParaRPr lang="en-US" sz="1318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Ferien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каникулы приходятся на праздничный период и часто проходят рядом с семьей. Школьники гуляют, играют в снегу, отдыхают дома и наслаждаются тихими зимними днями без уроков.
</a:t>
            </a:r>
            <a:endParaRPr lang="en-US" sz="1318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Ferien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каникулы обычно короче, но они дают передышку после начала учебного года. В это время удобно читать, гулять, заниматься дома и проводить больше времени в спокойной обстановке.
</a:t>
            </a:r>
            <a:endParaRPr lang="en-US" sz="1326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Ferien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отдых связан с первыми теплыми днями, прогулками и короткими поездками. Такие Ferien помогают почувствовать смену сезона, отдохнуть от уроков и заняться любимыми делами на свежем воздухе.
</a:t>
            </a:r>
            <a:endParaRPr lang="en-US" sz="1318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выходные и праздничные дни тоже относятся к теме Ferien. Их используют для небольших поездок, семейных встреч или отдыха дома, когда хочется сделать паузу между школьными делами.
</a:t>
            </a:r>
            <a:endParaRPr lang="en-US" sz="13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860016"/>
            <a:ext cx="3848986" cy="24282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каникул, длительность, занятия и немецкие слова показывают, что отдых распределяется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 распределены неравномерно: летний отдых самый длинный, а короткие перерывы помогают чередовать учебу и восстановление сил.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календарь Германии и общий учебный цикл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Ferien в течение учебного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школьники часто едут туда, где есть солнце, вода и простор. На пляже можно строить замки из песка, купаться и играть с мячом. Для немецкого языка полезны слова der Strand, die Sonne и schwimmen.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 новые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летнем лагере дети быстро находят общий язык, потому что вместе играют, поют, гуляют и пробуют новые занятия. Такие Ferien запоминаются яркими впечатлениями, а слова das Ferienlager и reisen легко связываются с этим образом.
</a:t>
            </a:r>
            <a:endParaRPr lang="en-US" sz="109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спокойный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проводят лето у моря: многие остаются в деревне или дома, где день проходит медленнее. Можно кататься на велосипеде, читать во дворе и менять привычный распорядок, сохраняя ощущение свободы и отдыха.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Sommerferien: самое длинное время отдыха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 диаграмме помогают сразу запомнить базовые немецкие глаголы и выражения по теме.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 домашний отдых и активные прогулки, поэтому Ferien сочетают восстановление и движение.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занятий школьников во время каникул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школьники занимаются во время Ferien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дают организму время восстановиться после учебной нагрузки: становится легче выспаться, меньше утомляться и вернуться к занятиям с большей внимательностью и спокойствием.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прогулки, игры на улице и умеренное время за экраном поддерживают хорошее самочувствие. Такое чередование помогает сохранить энергию и не потерять интерес к движению.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Ferien школьник может сменить привычную деятельность: читать, гулять, помогать дома или заниматься хобби. Это снижает напряжение и делает возвращение в школу более плавным.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Ferien важны для здоровья и учебы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школьника: от выбора даты до проверки безопасности и нужных вещей.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спланировать Ferien без спешки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всей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Ferien особенно ценны спокойные совместные утра, когда никто не спешит в школу. Семья завтракает вместе, обсуждает планы на день и выбирает, куда поехать или чем заняться. Такое время помогает почувствовать слово zusammen не только на уроке, но и в жизни.
</a:t>
            </a:r>
            <a:endParaRPr lang="en-US" sz="1203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пикник и 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родственникам или на пикник часто становится частью каникул, потому что дети и взрослые проводят день вместе. Потом остаются фотографии, истории и маленькие семейные традиции, которые легко связать со словами die Familie, der Ausflug и die Erinnerung.
</a:t>
            </a:r>
            <a:endParaRPr lang="en-US" sz="1139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отпуск и общие традиции во время Ferien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098" y="1943101"/>
            <a:ext cx="393119" cy="449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93355"/>
            <a:ext cx="435964" cy="3487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73977"/>
            <a:ext cx="435968" cy="3875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 в городе и на природе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природе школьники гуляют, катаются на велосипеде, ходят в походы и наблюдают за окружающим миром. Здесь особенно важны движение, тишина и свежий воздух.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каникулы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дети могут ходить в музей, библиотеку, кино или бассейн. Такие Ferien дают новые впечатления и позволяют узнать больше о культуре, не уезжая далеко от дома.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разных, но полезных варианта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 по-разному помогают отдыхать: один дарит яркие занятия, другой — спокойствие и активность. Для темы полезны слова die Stadt, die Natur, der Park и das Museum.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могут быть разными по темпу: одни дают больше движения, другие — больше тишины и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Ferien свои плюсы: активность, отдых или новые впечатления. Выбор зависит от целей и самочувствия.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 сравнения видов отдыха; значения условные, без привязки к статистике.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форм отдыха во время Ferien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573" y="2728778"/>
            <a:ext cx="2714857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помогает подготовиться заранее и не забыть важные вещи для поездки, прогулки или отдыха дома.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собранный набор вещей снижает спешку и делает отдых спокойнее и безопаснее.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теме школьного урока о Ferien; практический учебный список.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 в Ferien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325" y="1838326"/>
            <a:ext cx="349240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во время Ferien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двор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не оставлять без присмотра открытые окна, электроприборы и острые предметы. Школьнику полезно знать, к кому обратиться за помощью, если что-то кажется опасным.
</a:t>
            </a:r>
            <a:endParaRPr lang="en-US" sz="1724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 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нужно переходить дорогу только в разрешённом месте, не уходить одному в незнакомый район и заранее сообщать взрослым, куда именно идёшь и когда вернёшься.
</a:t>
            </a:r>
            <a:endParaRPr lang="en-US" sz="1791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особенно важны внимательность, выполнение правил и защита от перегрева. Нужны головной убор, вода, тень и умение сразу позвать взрослого при опасности.
</a:t>
            </a:r>
            <a:endParaRPr lang="en-US" sz="1793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важно держать при себе номер родителей, следить за вещами и не разговаривать о личных данных с незнакомыми людьми. При проблеме нужно искать взрослых или полицию.
</a:t>
            </a:r>
            <a:endParaRPr lang="en-US" sz="17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школьника: от подготовки маршрута до обращения за помощью в сложной ситуации.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поездке и на прогулке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каникул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выбирает, чем хочет заняться: рисованием, чтением, спортом, музыкой или простым творческим проектом.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Проба нового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время попробовать занятие без спешки: вести дневник, собирать фотографии, лепить, готовить или тренироваться.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Ferien становятся заметны новые умения и интересы. Каникулы помогают понять, что нравится больше всего, и продолжить это в учебное время.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 как время хобби и новых навыков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отдых лучше строить вокруг воды, тени и лёгкой активности. Подходят прогулки утром или вечером, головной убор и регулярные перерывы для отдыха.
</a:t>
            </a:r>
            <a:endParaRPr lang="en-US" sz="1588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идёт дождь, планы легко изменить без потери настроения: можно читать, играть в настольные игры, ходить в музей или заниматься дома творчеством и учёбой.
</a:t>
            </a:r>
            <a:endParaRPr lang="en-US" sz="1556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 и погода: как меняются планы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Каникулы оставляют больше времени для самостоятельного выбора занятий и спокойного чередования активности и отдыха.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Ferien возрастает доля сна, прогулок и игр, а учебная нагрузка почти исчезает. Это делает день свободнее и гибче.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 теме «Ferien»; данные условные, для наглядного сравнения.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распорядок дня во время Ferien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575" y="1838326"/>
            <a:ext cx="488936" cy="5587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900827"/>
            <a:ext cx="542227" cy="4337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76728"/>
            <a:ext cx="542227" cy="4819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 в разных странах и регионах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или холодная погода влияет на то, какие каникулы считаются удобными. Где-то важны поездки к морю, а где-то — зимние игры и отдых на снегу.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Ferien зависят от расписания учебного года. Поэтому в разных странах и даже внутри одной страны каникулы могут начинаться в разные даты.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каникулы связаны с встречами, поездками к родственникам и общими праздниками. Такие привычки помогают отдыхать вместе и сохранять тёплые воспоминания.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даты Ferien определяются по федеральным землям. Из-за этого школьники в разных регионах уходят на каникулы не одновременно, хотя учатся по одной 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просыпаться примерно в одно и то же время, чтобы день не превращался в бесконечный сон. Утренний подъём помогает легче включиться в активность.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Чередуй движение, отдых и питание: прогулка, завтрак, игра, обед, чтение и спокойный вечер делают день более ровным и приятным.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проводи слишком много времени у экрана. Лучше оставить часть дня для спорта, хобби, общения с близкими и занятий на свежем воздухе.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Несложный распорядок поддерживает силы и настроение. После Ferien так легче вернуться к урокам, не чувствуя сильной усталости и разбитости.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режим во время Ferien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Ferien: отдых, который приносит пользу и новые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 ценны тогда, когда в них есть не только отдых, но и движение, безопасность, общение, полезный режим и маленькие открытия, делающие каникулы запоминающимися.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2026-05-25T01:58:48Z</dcterms:created>
  <dcterms:modified xsi:type="dcterms:W3CDTF">2026-05-25T01:58:48Z</dcterms:modified>
</cp:coreProperties>
</file>